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3"/>
  </p:notesMasterIdLst>
  <p:sldIdLst>
    <p:sldId id="256" r:id="rId2"/>
    <p:sldId id="257" r:id="rId3"/>
    <p:sldId id="286" r:id="rId4"/>
    <p:sldId id="258" r:id="rId5"/>
    <p:sldId id="292" r:id="rId6"/>
    <p:sldId id="268" r:id="rId7"/>
    <p:sldId id="287" r:id="rId8"/>
    <p:sldId id="266" r:id="rId9"/>
    <p:sldId id="284" r:id="rId10"/>
    <p:sldId id="267" r:id="rId11"/>
    <p:sldId id="269" r:id="rId12"/>
    <p:sldId id="261" r:id="rId13"/>
    <p:sldId id="291" r:id="rId14"/>
    <p:sldId id="280" r:id="rId15"/>
    <p:sldId id="262" r:id="rId16"/>
    <p:sldId id="281" r:id="rId17"/>
    <p:sldId id="282" r:id="rId18"/>
    <p:sldId id="288" r:id="rId19"/>
    <p:sldId id="289" r:id="rId20"/>
    <p:sldId id="293" r:id="rId21"/>
    <p:sldId id="278" r:id="rId22"/>
    <p:sldId id="279" r:id="rId23"/>
    <p:sldId id="273" r:id="rId24"/>
    <p:sldId id="272" r:id="rId25"/>
    <p:sldId id="265" r:id="rId26"/>
    <p:sldId id="275" r:id="rId27"/>
    <p:sldId id="271" r:id="rId28"/>
    <p:sldId id="277" r:id="rId29"/>
    <p:sldId id="276" r:id="rId30"/>
    <p:sldId id="290" r:id="rId31"/>
    <p:sldId id="285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8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78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10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csdc\mdenk\00_Masterarbeit\02_Dokumentation\00_Diagram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csdc\mdenk\00_Masterarbeit\02_Dokumentation\00_Diagram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csdc\mdenk\00_Masterarbeit\02_Dokumentation\00_Diagramm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557302201729525E-2"/>
          <c:y val="0.12348525218691175"/>
          <c:w val="0.9250741480250787"/>
          <c:h val="0.8079894945188794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Tabelle1!$E$7:$E$27</c:f>
              <c:numCache>
                <c:formatCode>General</c:formatCode>
                <c:ptCount val="2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0.15000000000000002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0.39999999999999997</c:v>
                </c:pt>
                <c:pt idx="9">
                  <c:v>0.44999999999999996</c:v>
                </c:pt>
                <c:pt idx="10">
                  <c:v>0.49999999999999994</c:v>
                </c:pt>
                <c:pt idx="11">
                  <c:v>0.54999999999999993</c:v>
                </c:pt>
                <c:pt idx="12">
                  <c:v>0.6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0.75000000000000011</c:v>
                </c:pt>
                <c:pt idx="16">
                  <c:v>0.80000000000000016</c:v>
                </c:pt>
                <c:pt idx="17">
                  <c:v>0.8500000000000002</c:v>
                </c:pt>
                <c:pt idx="18">
                  <c:v>0.90000000000000024</c:v>
                </c:pt>
                <c:pt idx="19">
                  <c:v>0.95000000000000029</c:v>
                </c:pt>
                <c:pt idx="20">
                  <c:v>1.0000000000000002</c:v>
                </c:pt>
              </c:numCache>
            </c:numRef>
          </c:xVal>
          <c:yVal>
            <c:numRef>
              <c:f>Tabelle1!$G$7:$G$27</c:f>
              <c:numCache>
                <c:formatCode>General</c:formatCode>
                <c:ptCount val="21"/>
                <c:pt idx="0">
                  <c:v>0</c:v>
                </c:pt>
                <c:pt idx="1">
                  <c:v>1.2500000000000003E-4</c:v>
                </c:pt>
                <c:pt idx="2">
                  <c:v>1.0000000000000002E-3</c:v>
                </c:pt>
                <c:pt idx="3">
                  <c:v>3.3750000000000013E-3</c:v>
                </c:pt>
                <c:pt idx="4">
                  <c:v>8.0000000000000019E-3</c:v>
                </c:pt>
                <c:pt idx="5">
                  <c:v>1.5625E-2</c:v>
                </c:pt>
                <c:pt idx="6">
                  <c:v>2.7E-2</c:v>
                </c:pt>
                <c:pt idx="7">
                  <c:v>4.287499999999999E-2</c:v>
                </c:pt>
                <c:pt idx="8">
                  <c:v>6.3999999999999987E-2</c:v>
                </c:pt>
                <c:pt idx="9">
                  <c:v>9.112499999999997E-2</c:v>
                </c:pt>
                <c:pt idx="10">
                  <c:v>0.12499999999999994</c:v>
                </c:pt>
                <c:pt idx="11">
                  <c:v>0.16637499999999994</c:v>
                </c:pt>
                <c:pt idx="12">
                  <c:v>0.216</c:v>
                </c:pt>
                <c:pt idx="13">
                  <c:v>0.27462500000000006</c:v>
                </c:pt>
                <c:pt idx="14">
                  <c:v>0.34300000000000008</c:v>
                </c:pt>
                <c:pt idx="15">
                  <c:v>0.42187500000000022</c:v>
                </c:pt>
                <c:pt idx="16">
                  <c:v>0.51200000000000023</c:v>
                </c:pt>
                <c:pt idx="17">
                  <c:v>0.61412500000000048</c:v>
                </c:pt>
                <c:pt idx="18">
                  <c:v>0.72900000000000054</c:v>
                </c:pt>
                <c:pt idx="19">
                  <c:v>0.85737500000000078</c:v>
                </c:pt>
                <c:pt idx="20">
                  <c:v>1.0000000000000007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E7-44A6-AEA5-48AA93E6A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311112"/>
        <c:axId val="137152304"/>
      </c:scatterChart>
      <c:valAx>
        <c:axId val="13631111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7152304"/>
        <c:crosses val="autoZero"/>
        <c:crossBetween val="midCat"/>
      </c:valAx>
      <c:valAx>
        <c:axId val="1371523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311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Verwendete Materialmodelle</a:t>
            </a:r>
          </a:p>
        </c:rich>
      </c:tx>
      <c:layout>
        <c:manualLayout>
          <c:xMode val="edge"/>
          <c:yMode val="edge"/>
          <c:x val="0.31185213298790271"/>
          <c:y val="9.575857724338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5.5557302201729525E-2"/>
          <c:y val="0.12348525218691175"/>
          <c:w val="0.9250741480250787"/>
          <c:h val="0.8079894945188794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Tabelle1!$E$7:$E$27</c:f>
              <c:numCache>
                <c:formatCode>General</c:formatCode>
                <c:ptCount val="2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0.15000000000000002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0.39999999999999997</c:v>
                </c:pt>
                <c:pt idx="9">
                  <c:v>0.44999999999999996</c:v>
                </c:pt>
                <c:pt idx="10">
                  <c:v>0.49999999999999994</c:v>
                </c:pt>
                <c:pt idx="11">
                  <c:v>0.54999999999999993</c:v>
                </c:pt>
                <c:pt idx="12">
                  <c:v>0.6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0.75000000000000011</c:v>
                </c:pt>
                <c:pt idx="16">
                  <c:v>0.80000000000000016</c:v>
                </c:pt>
                <c:pt idx="17">
                  <c:v>0.8500000000000002</c:v>
                </c:pt>
                <c:pt idx="18">
                  <c:v>0.90000000000000024</c:v>
                </c:pt>
                <c:pt idx="19">
                  <c:v>0.95000000000000029</c:v>
                </c:pt>
                <c:pt idx="20">
                  <c:v>1.0000000000000002</c:v>
                </c:pt>
              </c:numCache>
            </c:numRef>
          </c:xVal>
          <c:yVal>
            <c:numRef>
              <c:f>Tabelle1!$G$7:$G$27</c:f>
              <c:numCache>
                <c:formatCode>General</c:formatCode>
                <c:ptCount val="21"/>
                <c:pt idx="0">
                  <c:v>0</c:v>
                </c:pt>
                <c:pt idx="1">
                  <c:v>1.2500000000000003E-4</c:v>
                </c:pt>
                <c:pt idx="2">
                  <c:v>1.0000000000000002E-3</c:v>
                </c:pt>
                <c:pt idx="3">
                  <c:v>3.3750000000000013E-3</c:v>
                </c:pt>
                <c:pt idx="4">
                  <c:v>8.0000000000000019E-3</c:v>
                </c:pt>
                <c:pt idx="5">
                  <c:v>1.5625E-2</c:v>
                </c:pt>
                <c:pt idx="6">
                  <c:v>2.7E-2</c:v>
                </c:pt>
                <c:pt idx="7">
                  <c:v>4.287499999999999E-2</c:v>
                </c:pt>
                <c:pt idx="8">
                  <c:v>6.3999999999999987E-2</c:v>
                </c:pt>
                <c:pt idx="9">
                  <c:v>9.112499999999997E-2</c:v>
                </c:pt>
                <c:pt idx="10">
                  <c:v>0.12499999999999994</c:v>
                </c:pt>
                <c:pt idx="11">
                  <c:v>0.16637499999999994</c:v>
                </c:pt>
                <c:pt idx="12">
                  <c:v>0.216</c:v>
                </c:pt>
                <c:pt idx="13">
                  <c:v>0.27462500000000006</c:v>
                </c:pt>
                <c:pt idx="14">
                  <c:v>0.34300000000000008</c:v>
                </c:pt>
                <c:pt idx="15">
                  <c:v>0.42187500000000022</c:v>
                </c:pt>
                <c:pt idx="16">
                  <c:v>0.51200000000000023</c:v>
                </c:pt>
                <c:pt idx="17">
                  <c:v>0.61412500000000048</c:v>
                </c:pt>
                <c:pt idx="18">
                  <c:v>0.72900000000000054</c:v>
                </c:pt>
                <c:pt idx="19">
                  <c:v>0.85737500000000078</c:v>
                </c:pt>
                <c:pt idx="20">
                  <c:v>1.0000000000000007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D89-42C3-BEB7-EC9C50369CAC}"/>
            </c:ext>
          </c:extLst>
        </c:ser>
        <c:ser>
          <c:idx val="1"/>
          <c:order val="1"/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Tabelle1!$H$7:$H$27</c:f>
              <c:numCache>
                <c:formatCode>General</c:formatCode>
                <c:ptCount val="21"/>
                <c:pt idx="0">
                  <c:v>0</c:v>
                </c:pt>
                <c:pt idx="1">
                  <c:v>0.05</c:v>
                </c:pt>
                <c:pt idx="2">
                  <c:v>0.15</c:v>
                </c:pt>
                <c:pt idx="3">
                  <c:v>0.15</c:v>
                </c:pt>
                <c:pt idx="4">
                  <c:v>0.25</c:v>
                </c:pt>
                <c:pt idx="5">
                  <c:v>0.25</c:v>
                </c:pt>
                <c:pt idx="6">
                  <c:v>0.35</c:v>
                </c:pt>
                <c:pt idx="7">
                  <c:v>0.35</c:v>
                </c:pt>
                <c:pt idx="8">
                  <c:v>0.45</c:v>
                </c:pt>
                <c:pt idx="9">
                  <c:v>0.44999999999999996</c:v>
                </c:pt>
                <c:pt idx="10">
                  <c:v>0.55000000000000004</c:v>
                </c:pt>
                <c:pt idx="11">
                  <c:v>0.54999999999999993</c:v>
                </c:pt>
                <c:pt idx="12">
                  <c:v>0.65</c:v>
                </c:pt>
                <c:pt idx="13">
                  <c:v>0.65</c:v>
                </c:pt>
                <c:pt idx="14">
                  <c:v>0.75</c:v>
                </c:pt>
                <c:pt idx="15">
                  <c:v>0.75000000000000011</c:v>
                </c:pt>
                <c:pt idx="16">
                  <c:v>0.85</c:v>
                </c:pt>
                <c:pt idx="17">
                  <c:v>0.8500000000000002</c:v>
                </c:pt>
                <c:pt idx="18">
                  <c:v>0.95</c:v>
                </c:pt>
                <c:pt idx="19">
                  <c:v>0.95</c:v>
                </c:pt>
                <c:pt idx="20">
                  <c:v>1.0000000000000002</c:v>
                </c:pt>
              </c:numCache>
            </c:numRef>
          </c:xVal>
          <c:yVal>
            <c:numRef>
              <c:f>Tabelle1!$J$7:$J$27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1.0000000000000002E-3</c:v>
                </c:pt>
                <c:pt idx="2">
                  <c:v>1.0000000000000002E-3</c:v>
                </c:pt>
                <c:pt idx="3">
                  <c:v>8.0000000000000019E-3</c:v>
                </c:pt>
                <c:pt idx="4">
                  <c:v>8.0000000000000019E-3</c:v>
                </c:pt>
                <c:pt idx="5">
                  <c:v>2.7E-2</c:v>
                </c:pt>
                <c:pt idx="6">
                  <c:v>2.7E-2</c:v>
                </c:pt>
                <c:pt idx="7">
                  <c:v>6.3999999999999987E-2</c:v>
                </c:pt>
                <c:pt idx="8">
                  <c:v>6.3999999999999987E-2</c:v>
                </c:pt>
                <c:pt idx="9">
                  <c:v>0.12499999999999994</c:v>
                </c:pt>
                <c:pt idx="10">
                  <c:v>0.12499999999999994</c:v>
                </c:pt>
                <c:pt idx="11">
                  <c:v>0.216</c:v>
                </c:pt>
                <c:pt idx="12">
                  <c:v>0.216</c:v>
                </c:pt>
                <c:pt idx="13">
                  <c:v>0.34300000000000008</c:v>
                </c:pt>
                <c:pt idx="14">
                  <c:v>0.34300000000000008</c:v>
                </c:pt>
                <c:pt idx="15">
                  <c:v>0.51200000000000023</c:v>
                </c:pt>
                <c:pt idx="16">
                  <c:v>0.51200000000000023</c:v>
                </c:pt>
                <c:pt idx="17">
                  <c:v>0.72900000000000054</c:v>
                </c:pt>
                <c:pt idx="18">
                  <c:v>0.72900000000000054</c:v>
                </c:pt>
                <c:pt idx="19">
                  <c:v>1</c:v>
                </c:pt>
                <c:pt idx="20">
                  <c:v>1.0000000000000007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D89-42C3-BEB7-EC9C50369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048224"/>
        <c:axId val="169048608"/>
      </c:scatterChart>
      <c:valAx>
        <c:axId val="1690482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9048608"/>
        <c:crosses val="autoZero"/>
        <c:crossBetween val="midCat"/>
      </c:valAx>
      <c:valAx>
        <c:axId val="1690486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9048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387343142076994E-2"/>
          <c:y val="5.056250326681587E-2"/>
          <c:w val="0.9250741480250787"/>
          <c:h val="0.8079894945188794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Tabelle1!$E$7:$E$27</c:f>
              <c:numCache>
                <c:formatCode>General</c:formatCode>
                <c:ptCount val="2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0.15000000000000002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0.39999999999999997</c:v>
                </c:pt>
                <c:pt idx="9">
                  <c:v>0.44999999999999996</c:v>
                </c:pt>
                <c:pt idx="10">
                  <c:v>0.49999999999999994</c:v>
                </c:pt>
                <c:pt idx="11">
                  <c:v>0.54999999999999993</c:v>
                </c:pt>
                <c:pt idx="12">
                  <c:v>0.6</c:v>
                </c:pt>
                <c:pt idx="13">
                  <c:v>0.65</c:v>
                </c:pt>
                <c:pt idx="14">
                  <c:v>0.70000000000000007</c:v>
                </c:pt>
                <c:pt idx="15">
                  <c:v>0.75000000000000011</c:v>
                </c:pt>
                <c:pt idx="16">
                  <c:v>0.80000000000000016</c:v>
                </c:pt>
                <c:pt idx="17">
                  <c:v>0.8500000000000002</c:v>
                </c:pt>
                <c:pt idx="18">
                  <c:v>0.90000000000000024</c:v>
                </c:pt>
                <c:pt idx="19">
                  <c:v>0.95000000000000029</c:v>
                </c:pt>
                <c:pt idx="20">
                  <c:v>1.0000000000000002</c:v>
                </c:pt>
              </c:numCache>
            </c:numRef>
          </c:xVal>
          <c:yVal>
            <c:numRef>
              <c:f>Tabelle1!$G$7:$G$27</c:f>
              <c:numCache>
                <c:formatCode>General</c:formatCode>
                <c:ptCount val="21"/>
                <c:pt idx="0">
                  <c:v>0</c:v>
                </c:pt>
                <c:pt idx="1">
                  <c:v>1.2500000000000003E-4</c:v>
                </c:pt>
                <c:pt idx="2">
                  <c:v>1.0000000000000002E-3</c:v>
                </c:pt>
                <c:pt idx="3">
                  <c:v>3.3750000000000013E-3</c:v>
                </c:pt>
                <c:pt idx="4">
                  <c:v>8.0000000000000019E-3</c:v>
                </c:pt>
                <c:pt idx="5">
                  <c:v>1.5625E-2</c:v>
                </c:pt>
                <c:pt idx="6">
                  <c:v>2.7E-2</c:v>
                </c:pt>
                <c:pt idx="7">
                  <c:v>4.287499999999999E-2</c:v>
                </c:pt>
                <c:pt idx="8">
                  <c:v>6.3999999999999987E-2</c:v>
                </c:pt>
                <c:pt idx="9">
                  <c:v>9.112499999999997E-2</c:v>
                </c:pt>
                <c:pt idx="10">
                  <c:v>0.12499999999999994</c:v>
                </c:pt>
                <c:pt idx="11">
                  <c:v>0.16637499999999994</c:v>
                </c:pt>
                <c:pt idx="12">
                  <c:v>0.216</c:v>
                </c:pt>
                <c:pt idx="13">
                  <c:v>0.27462500000000006</c:v>
                </c:pt>
                <c:pt idx="14">
                  <c:v>0.34300000000000008</c:v>
                </c:pt>
                <c:pt idx="15">
                  <c:v>0.42187500000000022</c:v>
                </c:pt>
                <c:pt idx="16">
                  <c:v>0.51200000000000023</c:v>
                </c:pt>
                <c:pt idx="17">
                  <c:v>0.61412500000000048</c:v>
                </c:pt>
                <c:pt idx="18">
                  <c:v>0.72900000000000054</c:v>
                </c:pt>
                <c:pt idx="19">
                  <c:v>0.85737500000000078</c:v>
                </c:pt>
                <c:pt idx="20">
                  <c:v>1.0000000000000007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A95-473C-8E1A-AEBD63B0EC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744976"/>
        <c:axId val="173745360"/>
      </c:scatterChart>
      <c:valAx>
        <c:axId val="173744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3745360"/>
        <c:crosses val="autoZero"/>
        <c:crossBetween val="midCat"/>
      </c:valAx>
      <c:valAx>
        <c:axId val="17374536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3744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00F31-97C6-4342-AD13-73D98B29CB6A}" type="datetimeFigureOut">
              <a:rPr lang="de-DE" smtClean="0"/>
              <a:t>21.09.2017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00C32-46F1-48DC-882A-6F4A6ABC9C40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 descr="\\ucsdc\mdenk\Desktop\HM_LOG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8172450"/>
            <a:ext cx="2066925" cy="89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 descr="C:\Users\DMST\Desktop\path413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23" y="8315325"/>
            <a:ext cx="1028700" cy="709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05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CBF92-6B51-4DDF-8099-F7F36494D77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700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CBF92-6B51-4DDF-8099-F7F36494D77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23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CBF92-6B51-4DDF-8099-F7F36494D77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65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68403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22E5E-3DD7-4D5D-9A14-C7B6C3C4CCA8}" type="datetime1">
              <a:rPr lang="de-DE" smtClean="0"/>
              <a:t>21.09.2017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1598-9743-4E01-9431-9B977D23C1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80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59655-164D-48C3-A6B9-CCC2D6E49367}" type="datetime1">
              <a:rPr lang="de-DE" smtClean="0"/>
              <a:t>21.09.2017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1598-9743-4E01-9431-9B977D23C1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 userDrawn="1"/>
        </p:nvSpPr>
        <p:spPr>
          <a:xfrm>
            <a:off x="251460" y="627888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Entwicklung einer Optimierungsstrategie</a:t>
            </a:r>
          </a:p>
        </p:txBody>
      </p:sp>
      <p:sp>
        <p:nvSpPr>
          <p:cNvPr id="10" name="Abgerundetes Rechteck 9"/>
          <p:cNvSpPr/>
          <p:nvPr userDrawn="1"/>
        </p:nvSpPr>
        <p:spPr>
          <a:xfrm>
            <a:off x="2278380" y="627888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Umsetzung in eine Applikation</a:t>
            </a:r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4305300" y="628650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Rückführung der Geometrie</a:t>
            </a: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6332220" y="628269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Ausblick/Fazit</a:t>
            </a:r>
          </a:p>
        </p:txBody>
      </p:sp>
    </p:spTree>
    <p:extLst>
      <p:ext uri="{BB962C8B-B14F-4D97-AF65-F5344CB8AC3E}">
        <p14:creationId xmlns:p14="http://schemas.microsoft.com/office/powerpoint/2010/main" val="2310841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 userDrawn="1"/>
        </p:nvSpPr>
        <p:spPr>
          <a:xfrm>
            <a:off x="251460" y="627888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Entwicklung einer Optimierungsstrategie</a:t>
            </a:r>
          </a:p>
        </p:txBody>
      </p:sp>
      <p:sp>
        <p:nvSpPr>
          <p:cNvPr id="10" name="Abgerundetes Rechteck 9"/>
          <p:cNvSpPr/>
          <p:nvPr userDrawn="1"/>
        </p:nvSpPr>
        <p:spPr>
          <a:xfrm>
            <a:off x="2278380" y="627888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Umsetzung in eine Applikation</a:t>
            </a:r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4305300" y="628650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Rückführung der Geometrie</a:t>
            </a: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6332220" y="628269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Ausblick/Fazit</a:t>
            </a:r>
          </a:p>
        </p:txBody>
      </p:sp>
    </p:spTree>
    <p:extLst>
      <p:ext uri="{BB962C8B-B14F-4D97-AF65-F5344CB8AC3E}">
        <p14:creationId xmlns:p14="http://schemas.microsoft.com/office/powerpoint/2010/main" val="3417047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 userDrawn="1"/>
        </p:nvSpPr>
        <p:spPr>
          <a:xfrm>
            <a:off x="251460" y="627888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Entwicklung einer Optimierungsstrategie</a:t>
            </a:r>
          </a:p>
        </p:txBody>
      </p:sp>
      <p:sp>
        <p:nvSpPr>
          <p:cNvPr id="10" name="Abgerundetes Rechteck 9"/>
          <p:cNvSpPr/>
          <p:nvPr userDrawn="1"/>
        </p:nvSpPr>
        <p:spPr>
          <a:xfrm>
            <a:off x="2278380" y="627888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Umsetzung in eine Applikation</a:t>
            </a:r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4305300" y="628650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Rückführung der Geometrie</a:t>
            </a: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6332220" y="628269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Ausblick/Fazit</a:t>
            </a:r>
          </a:p>
        </p:txBody>
      </p:sp>
    </p:spTree>
    <p:extLst>
      <p:ext uri="{BB962C8B-B14F-4D97-AF65-F5344CB8AC3E}">
        <p14:creationId xmlns:p14="http://schemas.microsoft.com/office/powerpoint/2010/main" val="1109512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 userDrawn="1"/>
        </p:nvSpPr>
        <p:spPr>
          <a:xfrm>
            <a:off x="251460" y="627888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Entwicklung einer Optimierungsstrategie</a:t>
            </a:r>
          </a:p>
        </p:txBody>
      </p:sp>
      <p:sp>
        <p:nvSpPr>
          <p:cNvPr id="10" name="Abgerundetes Rechteck 9"/>
          <p:cNvSpPr/>
          <p:nvPr userDrawn="1"/>
        </p:nvSpPr>
        <p:spPr>
          <a:xfrm>
            <a:off x="2278380" y="627888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Umsetzung in eine Applikation</a:t>
            </a:r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4305300" y="628650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Rückführung der Geometrie</a:t>
            </a: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6332220" y="628269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Ausblick/Fazit</a:t>
            </a:r>
          </a:p>
        </p:txBody>
      </p:sp>
    </p:spTree>
    <p:extLst>
      <p:ext uri="{BB962C8B-B14F-4D97-AF65-F5344CB8AC3E}">
        <p14:creationId xmlns:p14="http://schemas.microsoft.com/office/powerpoint/2010/main" val="3910849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 userDrawn="1"/>
        </p:nvSpPr>
        <p:spPr>
          <a:xfrm>
            <a:off x="251460" y="627888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Entwicklung einer Optimierungsstrategie</a:t>
            </a:r>
          </a:p>
        </p:txBody>
      </p:sp>
      <p:sp>
        <p:nvSpPr>
          <p:cNvPr id="10" name="Abgerundetes Rechteck 9"/>
          <p:cNvSpPr/>
          <p:nvPr userDrawn="1"/>
        </p:nvSpPr>
        <p:spPr>
          <a:xfrm>
            <a:off x="2278380" y="627888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Umsetzung in eine Applikation</a:t>
            </a:r>
          </a:p>
        </p:txBody>
      </p:sp>
      <p:sp>
        <p:nvSpPr>
          <p:cNvPr id="11" name="Abgerundetes Rechteck 10"/>
          <p:cNvSpPr/>
          <p:nvPr userDrawn="1"/>
        </p:nvSpPr>
        <p:spPr>
          <a:xfrm>
            <a:off x="4305300" y="628650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Rückführung der Geometrie</a:t>
            </a:r>
          </a:p>
        </p:txBody>
      </p:sp>
      <p:sp>
        <p:nvSpPr>
          <p:cNvPr id="12" name="Abgerundetes Rechteck 11"/>
          <p:cNvSpPr/>
          <p:nvPr userDrawn="1"/>
        </p:nvSpPr>
        <p:spPr>
          <a:xfrm>
            <a:off x="6332220" y="6282690"/>
            <a:ext cx="1889760" cy="5715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435214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87903"/>
      </p:ext>
    </p:extLst>
  </p:cSld>
  <p:clrMapOvr>
    <a:masterClrMapping/>
  </p:clrMapOvr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24470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272247"/>
      </p:ext>
    </p:extLst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13547"/>
      </p:ext>
    </p:extLst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5186-5F85-4C0F-B7FE-DA11B6600432}" type="datetime1">
              <a:rPr lang="de-DE" smtClean="0"/>
              <a:t>21.09.2017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1598-9743-4E01-9431-9B977D23C1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34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D36A-3624-45B6-957C-0142BCF8C134}" type="datetime1">
              <a:rPr lang="de-DE" smtClean="0"/>
              <a:t>21.09.2017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1598-9743-4E01-9431-9B977D23C1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37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6EF45-6E1C-44C2-AF53-13B2C256B07D}" type="datetime1">
              <a:rPr lang="de-DE" smtClean="0"/>
              <a:t>21.09.2017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1598-9743-4E01-9431-9B977D23C1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13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194BB-9AB8-460B-A22F-6C410F8E22B9}" type="datetime1">
              <a:rPr lang="de-DE" smtClean="0"/>
              <a:t>21.09.2017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1598-9743-4E01-9431-9B977D23C1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11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7" name="Grafik 6" descr="\\ucsdc\mdenk\Desktop\HM_LOGO.png"/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276" y="5916297"/>
            <a:ext cx="2066925" cy="89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 descr="C:\Users\DMST\Desktop\path4138.png"/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211" y="6103620"/>
            <a:ext cx="1028700" cy="709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108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90" r:id="rId15"/>
    <p:sldLayoutId id="2147483691" r:id="rId16"/>
    <p:sldLayoutId id="2147483650" r:id="rId17"/>
    <p:sldLayoutId id="2147483651" r:id="rId18"/>
    <p:sldLayoutId id="2147483652" r:id="rId19"/>
    <p:sldLayoutId id="2147483653" r:id="rId2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500.png"/><Relationship Id="rId3" Type="http://schemas.openxmlformats.org/officeDocument/2006/relationships/image" Target="../media/image370.png"/><Relationship Id="rId7" Type="http://schemas.openxmlformats.org/officeDocument/2006/relationships/image" Target="../media/image490.png"/><Relationship Id="rId12" Type="http://schemas.openxmlformats.org/officeDocument/2006/relationships/image" Target="../media/image461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11" Type="http://schemas.openxmlformats.org/officeDocument/2006/relationships/image" Target="../media/image451.png"/><Relationship Id="rId5" Type="http://schemas.openxmlformats.org/officeDocument/2006/relationships/image" Target="../media/image390.png"/><Relationship Id="rId15" Type="http://schemas.openxmlformats.org/officeDocument/2006/relationships/image" Target="../media/image491.png"/><Relationship Id="rId10" Type="http://schemas.openxmlformats.org/officeDocument/2006/relationships/image" Target="../media/image441.png"/><Relationship Id="rId4" Type="http://schemas.openxmlformats.org/officeDocument/2006/relationships/image" Target="../media/image321.png"/><Relationship Id="rId14" Type="http://schemas.openxmlformats.org/officeDocument/2006/relationships/image" Target="../media/image4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12" Type="http://schemas.openxmlformats.org/officeDocument/2006/relationships/image" Target="../media/image54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0.png"/><Relationship Id="rId11" Type="http://schemas.openxmlformats.org/officeDocument/2006/relationships/image" Target="../media/image64.png"/><Relationship Id="rId5" Type="http://schemas.openxmlformats.org/officeDocument/2006/relationships/image" Target="../media/image541.png"/><Relationship Id="rId10" Type="http://schemas.openxmlformats.org/officeDocument/2006/relationships/image" Target="../media/image63.png"/><Relationship Id="rId4" Type="http://schemas.openxmlformats.org/officeDocument/2006/relationships/image" Target="../media/image530.png"/><Relationship Id="rId9" Type="http://schemas.openxmlformats.org/officeDocument/2006/relationships/image" Target="../media/image580.png"/><Relationship Id="rId22" Type="http://schemas.openxmlformats.org/officeDocument/2006/relationships/image" Target="../media/image6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10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3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720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20.png"/><Relationship Id="rId18" Type="http://schemas.openxmlformats.org/officeDocument/2006/relationships/image" Target="../media/image97.png"/><Relationship Id="rId3" Type="http://schemas.openxmlformats.org/officeDocument/2006/relationships/image" Target="../media/image84.png"/><Relationship Id="rId21" Type="http://schemas.openxmlformats.org/officeDocument/2006/relationships/image" Target="../media/image100.png"/><Relationship Id="rId7" Type="http://schemas.openxmlformats.org/officeDocument/2006/relationships/image" Target="../media/image89.png"/><Relationship Id="rId12" Type="http://schemas.openxmlformats.org/officeDocument/2006/relationships/image" Target="../media/image910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11" Type="http://schemas.openxmlformats.org/officeDocument/2006/relationships/image" Target="../media/image900.png"/><Relationship Id="rId5" Type="http://schemas.openxmlformats.org/officeDocument/2006/relationships/image" Target="../media/image87.png"/><Relationship Id="rId15" Type="http://schemas.openxmlformats.org/officeDocument/2006/relationships/image" Target="../media/image94.png"/><Relationship Id="rId10" Type="http://schemas.openxmlformats.org/officeDocument/2006/relationships/image" Target="../media/image92.png"/><Relationship Id="rId19" Type="http://schemas.openxmlformats.org/officeDocument/2006/relationships/image" Target="../media/image98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jpe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9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6.png"/><Relationship Id="rId7" Type="http://schemas.openxmlformats.org/officeDocument/2006/relationships/image" Target="../media/image147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60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0.png"/><Relationship Id="rId13" Type="http://schemas.openxmlformats.org/officeDocument/2006/relationships/image" Target="../media/image165.png"/><Relationship Id="rId3" Type="http://schemas.openxmlformats.org/officeDocument/2006/relationships/image" Target="../media/image161.png"/><Relationship Id="rId7" Type="http://schemas.openxmlformats.org/officeDocument/2006/relationships/image" Target="../media/image151.png"/><Relationship Id="rId12" Type="http://schemas.openxmlformats.org/officeDocument/2006/relationships/image" Target="../media/image164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8.png"/><Relationship Id="rId11" Type="http://schemas.openxmlformats.org/officeDocument/2006/relationships/image" Target="../media/image1630.png"/><Relationship Id="rId5" Type="http://schemas.openxmlformats.org/officeDocument/2006/relationships/image" Target="../media/image163.png"/><Relationship Id="rId10" Type="http://schemas.openxmlformats.org/officeDocument/2006/relationships/image" Target="../media/image1620.png"/><Relationship Id="rId4" Type="http://schemas.openxmlformats.org/officeDocument/2006/relationships/image" Target="../media/image162.png"/><Relationship Id="rId9" Type="http://schemas.openxmlformats.org/officeDocument/2006/relationships/image" Target="../media/image16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8.png"/><Relationship Id="rId5" Type="http://schemas.openxmlformats.org/officeDocument/2006/relationships/image" Target="../media/image169.png"/><Relationship Id="rId4" Type="http://schemas.openxmlformats.org/officeDocument/2006/relationships/image" Target="../media/image16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10.png"/><Relationship Id="rId7" Type="http://schemas.openxmlformats.org/officeDocument/2006/relationships/image" Target="../media/image18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20.png"/><Relationship Id="rId3" Type="http://schemas.openxmlformats.org/officeDocument/2006/relationships/image" Target="../media/image119.jpeg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11" Type="http://schemas.openxmlformats.org/officeDocument/2006/relationships/image" Target="../media/image179.png"/><Relationship Id="rId5" Type="http://schemas.openxmlformats.org/officeDocument/2006/relationships/image" Target="../media/image8.png"/><Relationship Id="rId10" Type="http://schemas.openxmlformats.org/officeDocument/2006/relationships/image" Target="../media/image68.png"/><Relationship Id="rId4" Type="http://schemas.openxmlformats.org/officeDocument/2006/relationships/image" Target="../media/image127.png"/><Relationship Id="rId9" Type="http://schemas.openxmlformats.org/officeDocument/2006/relationships/image" Target="../media/image178.png"/><Relationship Id="rId1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45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66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51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4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51.png"/><Relationship Id="rId18" Type="http://schemas.openxmlformats.org/officeDocument/2006/relationships/image" Target="../media/image200.png"/><Relationship Id="rId3" Type="http://schemas.openxmlformats.org/officeDocument/2006/relationships/image" Target="../media/image510.png"/><Relationship Id="rId21" Type="http://schemas.openxmlformats.org/officeDocument/2006/relationships/image" Target="../media/image230.png"/><Relationship Id="rId7" Type="http://schemas.openxmlformats.org/officeDocument/2006/relationships/image" Target="../media/image23.png"/><Relationship Id="rId12" Type="http://schemas.openxmlformats.org/officeDocument/2006/relationships/image" Target="../media/image35.png"/><Relationship Id="rId17" Type="http://schemas.openxmlformats.org/officeDocument/2006/relationships/image" Target="../media/image190.png"/><Relationship Id="rId2" Type="http://schemas.openxmlformats.org/officeDocument/2006/relationships/chart" Target="../charts/chart2.xml"/><Relationship Id="rId16" Type="http://schemas.openxmlformats.org/officeDocument/2006/relationships/image" Target="../media/image180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34.png"/><Relationship Id="rId24" Type="http://schemas.openxmlformats.org/officeDocument/2006/relationships/image" Target="../media/image290.png"/><Relationship Id="rId5" Type="http://schemas.openxmlformats.org/officeDocument/2006/relationships/image" Target="../media/image21.png"/><Relationship Id="rId15" Type="http://schemas.openxmlformats.org/officeDocument/2006/relationships/image" Target="../media/image172.png"/><Relationship Id="rId23" Type="http://schemas.openxmlformats.org/officeDocument/2006/relationships/image" Target="../media/image250.png"/><Relationship Id="rId10" Type="http://schemas.openxmlformats.org/officeDocument/2006/relationships/image" Target="../media/image33.png"/><Relationship Id="rId19" Type="http://schemas.openxmlformats.org/officeDocument/2006/relationships/image" Target="../media/image210.png"/><Relationship Id="rId4" Type="http://schemas.openxmlformats.org/officeDocument/2006/relationships/image" Target="../media/image144.png"/><Relationship Id="rId9" Type="http://schemas.openxmlformats.org/officeDocument/2006/relationships/image" Target="../media/image32.png"/><Relationship Id="rId14" Type="http://schemas.openxmlformats.org/officeDocument/2006/relationships/image" Target="../media/image1610.png"/><Relationship Id="rId22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00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0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0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040347" y="472900"/>
            <a:ext cx="41433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kern="1400" spc="-38" dirty="0">
                <a:ea typeface="Times New Roman" panose="02020603050405020304" pitchFamily="18" charset="0"/>
                <a:cs typeface="Arial" panose="020B0604020202020204" pitchFamily="34" charset="0"/>
              </a:rPr>
              <a:t>Entwicklung einer Applikation für eine automatisierte multiphysikalische </a:t>
            </a:r>
            <a:r>
              <a:rPr lang="de-DE" sz="2400" b="1" kern="1400" spc="-38" dirty="0" err="1">
                <a:ea typeface="Times New Roman" panose="02020603050405020304" pitchFamily="18" charset="0"/>
                <a:cs typeface="Arial" panose="020B0604020202020204" pitchFamily="34" charset="0"/>
              </a:rPr>
              <a:t>Topologieoptimierung</a:t>
            </a:r>
            <a:r>
              <a:rPr lang="de-DE" sz="2400" b="1" kern="1400" spc="-38" dirty="0">
                <a:ea typeface="Times New Roman" panose="02020603050405020304" pitchFamily="18" charset="0"/>
                <a:cs typeface="Arial" panose="020B0604020202020204" pitchFamily="34" charset="0"/>
              </a:rPr>
              <a:t> und Geometrierückführung</a:t>
            </a:r>
            <a:endParaRPr lang="de-DE" sz="4000" kern="1400" spc="-38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326" y="0"/>
            <a:ext cx="3827714" cy="367569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25223"/>
            <a:ext cx="3920743" cy="367569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347" y="4249792"/>
            <a:ext cx="4356059" cy="99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55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287099" y="565700"/>
                <a:ext cx="3449406" cy="695127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𝑑𝑒𝑛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99" y="565700"/>
                <a:ext cx="3449406" cy="69512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feld 115"/>
              <p:cNvSpPr txBox="1"/>
              <p:nvPr/>
            </p:nvSpPr>
            <p:spPr>
              <a:xfrm>
                <a:off x="1547296" y="1508234"/>
                <a:ext cx="17025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600" b="1" i="1" dirty="0"/>
              </a:p>
            </p:txBody>
          </p:sp>
        </mc:Choice>
        <mc:Fallback xmlns="">
          <p:sp>
            <p:nvSpPr>
              <p:cNvPr id="116" name="Textfeld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296" y="1508234"/>
                <a:ext cx="1702517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hteck 158"/>
              <p:cNvSpPr/>
              <p:nvPr/>
            </p:nvSpPr>
            <p:spPr>
              <a:xfrm>
                <a:off x="7703709" y="388172"/>
                <a:ext cx="861710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𝑑𝑒𝑛𝑘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9" name="Rechteck 1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709" y="388172"/>
                <a:ext cx="861710" cy="538481"/>
              </a:xfrm>
              <a:prstGeom prst="rect">
                <a:avLst/>
              </a:prstGeom>
              <a:blipFill rotWithShape="0">
                <a:blip r:embed="rId4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Rechteck 270"/>
          <p:cNvSpPr/>
          <p:nvPr/>
        </p:nvSpPr>
        <p:spPr>
          <a:xfrm>
            <a:off x="1177558" y="4382736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2" name="Rechteck 271"/>
          <p:cNvSpPr/>
          <p:nvPr/>
        </p:nvSpPr>
        <p:spPr>
          <a:xfrm>
            <a:off x="1177558" y="4531493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3" name="Rechteck 272"/>
          <p:cNvSpPr/>
          <p:nvPr/>
        </p:nvSpPr>
        <p:spPr>
          <a:xfrm>
            <a:off x="1177558" y="4680250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4" name="Rechteck 273"/>
          <p:cNvSpPr/>
          <p:nvPr/>
        </p:nvSpPr>
        <p:spPr>
          <a:xfrm>
            <a:off x="1177557" y="4822614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Rechteck 274"/>
          <p:cNvSpPr/>
          <p:nvPr/>
        </p:nvSpPr>
        <p:spPr>
          <a:xfrm>
            <a:off x="1177557" y="4971371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6" name="Rechteck 275"/>
          <p:cNvSpPr/>
          <p:nvPr/>
        </p:nvSpPr>
        <p:spPr>
          <a:xfrm>
            <a:off x="1177557" y="512012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7" name="Rechteck 276"/>
          <p:cNvSpPr/>
          <p:nvPr/>
        </p:nvSpPr>
        <p:spPr>
          <a:xfrm>
            <a:off x="1323004" y="4389086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8" name="Rechteck 277"/>
          <p:cNvSpPr/>
          <p:nvPr/>
        </p:nvSpPr>
        <p:spPr>
          <a:xfrm>
            <a:off x="1323004" y="4537843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Rechteck 278"/>
          <p:cNvSpPr/>
          <p:nvPr/>
        </p:nvSpPr>
        <p:spPr>
          <a:xfrm>
            <a:off x="1323004" y="4686600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Rechteck 279"/>
          <p:cNvSpPr/>
          <p:nvPr/>
        </p:nvSpPr>
        <p:spPr>
          <a:xfrm>
            <a:off x="1323003" y="4828964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1" name="Rechteck 280"/>
          <p:cNvSpPr/>
          <p:nvPr/>
        </p:nvSpPr>
        <p:spPr>
          <a:xfrm>
            <a:off x="1323003" y="4977721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2" name="Rechteck 281"/>
          <p:cNvSpPr/>
          <p:nvPr/>
        </p:nvSpPr>
        <p:spPr>
          <a:xfrm>
            <a:off x="1323003" y="5126478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Rechteck 282"/>
          <p:cNvSpPr/>
          <p:nvPr/>
        </p:nvSpPr>
        <p:spPr>
          <a:xfrm>
            <a:off x="1468450" y="4395436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Rechteck 283"/>
          <p:cNvSpPr/>
          <p:nvPr/>
        </p:nvSpPr>
        <p:spPr>
          <a:xfrm>
            <a:off x="1468450" y="4544193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Rechteck 284"/>
          <p:cNvSpPr/>
          <p:nvPr/>
        </p:nvSpPr>
        <p:spPr>
          <a:xfrm>
            <a:off x="1468450" y="4692950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Rechteck 285"/>
          <p:cNvSpPr/>
          <p:nvPr/>
        </p:nvSpPr>
        <p:spPr>
          <a:xfrm>
            <a:off x="1468449" y="483531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7" name="Rechteck 286"/>
          <p:cNvSpPr/>
          <p:nvPr/>
        </p:nvSpPr>
        <p:spPr>
          <a:xfrm>
            <a:off x="1468449" y="4984071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Rechteck 287"/>
          <p:cNvSpPr/>
          <p:nvPr/>
        </p:nvSpPr>
        <p:spPr>
          <a:xfrm>
            <a:off x="1468449" y="5132828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9" name="Rechteck 288"/>
          <p:cNvSpPr/>
          <p:nvPr/>
        </p:nvSpPr>
        <p:spPr>
          <a:xfrm>
            <a:off x="1613896" y="4401786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0" name="Rechteck 289"/>
          <p:cNvSpPr/>
          <p:nvPr/>
        </p:nvSpPr>
        <p:spPr>
          <a:xfrm>
            <a:off x="1613896" y="4550543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Rechteck 290"/>
          <p:cNvSpPr/>
          <p:nvPr/>
        </p:nvSpPr>
        <p:spPr>
          <a:xfrm>
            <a:off x="1613896" y="469930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2" name="Rechteck 291"/>
          <p:cNvSpPr/>
          <p:nvPr/>
        </p:nvSpPr>
        <p:spPr>
          <a:xfrm>
            <a:off x="1613895" y="4841664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3" name="Rechteck 292"/>
          <p:cNvSpPr/>
          <p:nvPr/>
        </p:nvSpPr>
        <p:spPr>
          <a:xfrm>
            <a:off x="1613895" y="4990421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Rechteck 293"/>
          <p:cNvSpPr/>
          <p:nvPr/>
        </p:nvSpPr>
        <p:spPr>
          <a:xfrm>
            <a:off x="1613895" y="5139178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Rechteck 294"/>
          <p:cNvSpPr/>
          <p:nvPr/>
        </p:nvSpPr>
        <p:spPr>
          <a:xfrm>
            <a:off x="1759341" y="4408136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6" name="Rechteck 295"/>
          <p:cNvSpPr/>
          <p:nvPr/>
        </p:nvSpPr>
        <p:spPr>
          <a:xfrm>
            <a:off x="1759341" y="4556893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7" name="Rechteck 296"/>
          <p:cNvSpPr/>
          <p:nvPr/>
        </p:nvSpPr>
        <p:spPr>
          <a:xfrm>
            <a:off x="1759341" y="4705650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Rechteck 297"/>
          <p:cNvSpPr/>
          <p:nvPr/>
        </p:nvSpPr>
        <p:spPr>
          <a:xfrm>
            <a:off x="1759340" y="484801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Rechteck 298"/>
          <p:cNvSpPr/>
          <p:nvPr/>
        </p:nvSpPr>
        <p:spPr>
          <a:xfrm>
            <a:off x="1759340" y="4996771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Rechteck 299"/>
          <p:cNvSpPr/>
          <p:nvPr/>
        </p:nvSpPr>
        <p:spPr>
          <a:xfrm>
            <a:off x="1759340" y="5145528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Rechteck 300"/>
          <p:cNvSpPr/>
          <p:nvPr/>
        </p:nvSpPr>
        <p:spPr>
          <a:xfrm>
            <a:off x="1904787" y="441448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2" name="Rechteck 301"/>
          <p:cNvSpPr/>
          <p:nvPr/>
        </p:nvSpPr>
        <p:spPr>
          <a:xfrm>
            <a:off x="1904787" y="4563243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Rechteck 302"/>
          <p:cNvSpPr/>
          <p:nvPr/>
        </p:nvSpPr>
        <p:spPr>
          <a:xfrm>
            <a:off x="1904787" y="4712000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Rechteck 303"/>
          <p:cNvSpPr/>
          <p:nvPr/>
        </p:nvSpPr>
        <p:spPr>
          <a:xfrm>
            <a:off x="1904786" y="4854364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Rechteck 304"/>
          <p:cNvSpPr/>
          <p:nvPr/>
        </p:nvSpPr>
        <p:spPr>
          <a:xfrm>
            <a:off x="1904786" y="5003121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Rechteck 305"/>
          <p:cNvSpPr/>
          <p:nvPr/>
        </p:nvSpPr>
        <p:spPr>
          <a:xfrm>
            <a:off x="1904786" y="5151878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Rechteck 306"/>
          <p:cNvSpPr/>
          <p:nvPr/>
        </p:nvSpPr>
        <p:spPr>
          <a:xfrm>
            <a:off x="2050233" y="442083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8" name="Rechteck 307"/>
          <p:cNvSpPr/>
          <p:nvPr/>
        </p:nvSpPr>
        <p:spPr>
          <a:xfrm>
            <a:off x="2050233" y="4569593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Rechteck 308"/>
          <p:cNvSpPr/>
          <p:nvPr/>
        </p:nvSpPr>
        <p:spPr>
          <a:xfrm>
            <a:off x="2050233" y="4718350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Rechteck 309"/>
          <p:cNvSpPr/>
          <p:nvPr/>
        </p:nvSpPr>
        <p:spPr>
          <a:xfrm>
            <a:off x="2050232" y="486071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Rechteck 310"/>
          <p:cNvSpPr/>
          <p:nvPr/>
        </p:nvSpPr>
        <p:spPr>
          <a:xfrm>
            <a:off x="2050232" y="5009471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Rechteck 311"/>
          <p:cNvSpPr/>
          <p:nvPr/>
        </p:nvSpPr>
        <p:spPr>
          <a:xfrm>
            <a:off x="2050232" y="515822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Rechteck 312"/>
          <p:cNvSpPr/>
          <p:nvPr/>
        </p:nvSpPr>
        <p:spPr>
          <a:xfrm>
            <a:off x="2195679" y="442718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4" name="Rechteck 313"/>
          <p:cNvSpPr/>
          <p:nvPr/>
        </p:nvSpPr>
        <p:spPr>
          <a:xfrm>
            <a:off x="2195679" y="4575943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Rechteck 314"/>
          <p:cNvSpPr/>
          <p:nvPr/>
        </p:nvSpPr>
        <p:spPr>
          <a:xfrm>
            <a:off x="2195679" y="472470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Rechteck 315"/>
          <p:cNvSpPr/>
          <p:nvPr/>
        </p:nvSpPr>
        <p:spPr>
          <a:xfrm>
            <a:off x="2195678" y="4867064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Rechteck 316"/>
          <p:cNvSpPr/>
          <p:nvPr/>
        </p:nvSpPr>
        <p:spPr>
          <a:xfrm>
            <a:off x="2195678" y="5015821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Rechteck 317"/>
          <p:cNvSpPr/>
          <p:nvPr/>
        </p:nvSpPr>
        <p:spPr>
          <a:xfrm>
            <a:off x="2195678" y="516457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Rechteck 318"/>
          <p:cNvSpPr/>
          <p:nvPr/>
        </p:nvSpPr>
        <p:spPr>
          <a:xfrm>
            <a:off x="2341124" y="442718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0" name="Rechteck 319"/>
          <p:cNvSpPr/>
          <p:nvPr/>
        </p:nvSpPr>
        <p:spPr>
          <a:xfrm>
            <a:off x="2341124" y="4575943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Rechteck 320"/>
          <p:cNvSpPr/>
          <p:nvPr/>
        </p:nvSpPr>
        <p:spPr>
          <a:xfrm>
            <a:off x="2341124" y="472470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Rechteck 321"/>
          <p:cNvSpPr/>
          <p:nvPr/>
        </p:nvSpPr>
        <p:spPr>
          <a:xfrm>
            <a:off x="2341123" y="4867064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Rechteck 322"/>
          <p:cNvSpPr/>
          <p:nvPr/>
        </p:nvSpPr>
        <p:spPr>
          <a:xfrm>
            <a:off x="2341123" y="5015821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Rechteck 323"/>
          <p:cNvSpPr/>
          <p:nvPr/>
        </p:nvSpPr>
        <p:spPr>
          <a:xfrm>
            <a:off x="2341123" y="516457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Rechteck 324"/>
          <p:cNvSpPr/>
          <p:nvPr/>
        </p:nvSpPr>
        <p:spPr>
          <a:xfrm>
            <a:off x="2486570" y="442083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6" name="Rechteck 325"/>
          <p:cNvSpPr/>
          <p:nvPr/>
        </p:nvSpPr>
        <p:spPr>
          <a:xfrm>
            <a:off x="2486570" y="4569593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Rechteck 326"/>
          <p:cNvSpPr/>
          <p:nvPr/>
        </p:nvSpPr>
        <p:spPr>
          <a:xfrm>
            <a:off x="2486570" y="4718350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Rechteck 327"/>
          <p:cNvSpPr/>
          <p:nvPr/>
        </p:nvSpPr>
        <p:spPr>
          <a:xfrm>
            <a:off x="2486569" y="486071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Rechteck 328"/>
          <p:cNvSpPr/>
          <p:nvPr/>
        </p:nvSpPr>
        <p:spPr>
          <a:xfrm>
            <a:off x="2486569" y="5009471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Rechteck 329"/>
          <p:cNvSpPr/>
          <p:nvPr/>
        </p:nvSpPr>
        <p:spPr>
          <a:xfrm>
            <a:off x="2486569" y="515822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Rechteck 330"/>
          <p:cNvSpPr/>
          <p:nvPr/>
        </p:nvSpPr>
        <p:spPr>
          <a:xfrm>
            <a:off x="2632016" y="441448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32" name="Rechteck 331"/>
          <p:cNvSpPr/>
          <p:nvPr/>
        </p:nvSpPr>
        <p:spPr>
          <a:xfrm>
            <a:off x="2632016" y="4563243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Rechteck 332"/>
          <p:cNvSpPr/>
          <p:nvPr/>
        </p:nvSpPr>
        <p:spPr>
          <a:xfrm>
            <a:off x="2632016" y="4712000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Rechteck 333"/>
          <p:cNvSpPr/>
          <p:nvPr/>
        </p:nvSpPr>
        <p:spPr>
          <a:xfrm>
            <a:off x="2632015" y="4854364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Rechteck 334"/>
          <p:cNvSpPr/>
          <p:nvPr/>
        </p:nvSpPr>
        <p:spPr>
          <a:xfrm>
            <a:off x="2632015" y="5003121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Rechteck 335"/>
          <p:cNvSpPr/>
          <p:nvPr/>
        </p:nvSpPr>
        <p:spPr>
          <a:xfrm>
            <a:off x="2632015" y="5151878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Rechteck 336"/>
          <p:cNvSpPr/>
          <p:nvPr/>
        </p:nvSpPr>
        <p:spPr>
          <a:xfrm>
            <a:off x="2777462" y="4408136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Rechteck 337"/>
          <p:cNvSpPr/>
          <p:nvPr/>
        </p:nvSpPr>
        <p:spPr>
          <a:xfrm>
            <a:off x="2777462" y="4556893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39" name="Rechteck 338"/>
          <p:cNvSpPr/>
          <p:nvPr/>
        </p:nvSpPr>
        <p:spPr>
          <a:xfrm>
            <a:off x="2777462" y="4705650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Rechteck 339"/>
          <p:cNvSpPr/>
          <p:nvPr/>
        </p:nvSpPr>
        <p:spPr>
          <a:xfrm>
            <a:off x="2777461" y="484801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Rechteck 340"/>
          <p:cNvSpPr/>
          <p:nvPr/>
        </p:nvSpPr>
        <p:spPr>
          <a:xfrm>
            <a:off x="2777461" y="4996771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2" name="Rechteck 341"/>
          <p:cNvSpPr/>
          <p:nvPr/>
        </p:nvSpPr>
        <p:spPr>
          <a:xfrm>
            <a:off x="2777461" y="5145528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Rechteck 342"/>
          <p:cNvSpPr/>
          <p:nvPr/>
        </p:nvSpPr>
        <p:spPr>
          <a:xfrm>
            <a:off x="2922907" y="4401786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Rechteck 343"/>
          <p:cNvSpPr/>
          <p:nvPr/>
        </p:nvSpPr>
        <p:spPr>
          <a:xfrm>
            <a:off x="2922907" y="4550543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Rechteck 344"/>
          <p:cNvSpPr/>
          <p:nvPr/>
        </p:nvSpPr>
        <p:spPr>
          <a:xfrm>
            <a:off x="2922907" y="469930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46" name="Rechteck 345"/>
          <p:cNvSpPr/>
          <p:nvPr/>
        </p:nvSpPr>
        <p:spPr>
          <a:xfrm>
            <a:off x="2922906" y="4841664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Rechteck 346"/>
          <p:cNvSpPr/>
          <p:nvPr/>
        </p:nvSpPr>
        <p:spPr>
          <a:xfrm>
            <a:off x="2922906" y="4990421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Rechteck 347"/>
          <p:cNvSpPr/>
          <p:nvPr/>
        </p:nvSpPr>
        <p:spPr>
          <a:xfrm>
            <a:off x="2922906" y="5139178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Rechteck 348"/>
          <p:cNvSpPr/>
          <p:nvPr/>
        </p:nvSpPr>
        <p:spPr>
          <a:xfrm>
            <a:off x="3068353" y="4395436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Rechteck 349"/>
          <p:cNvSpPr/>
          <p:nvPr/>
        </p:nvSpPr>
        <p:spPr>
          <a:xfrm>
            <a:off x="3068353" y="4544193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Rechteck 350"/>
          <p:cNvSpPr/>
          <p:nvPr/>
        </p:nvSpPr>
        <p:spPr>
          <a:xfrm>
            <a:off x="3068353" y="4692950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Rechteck 351"/>
          <p:cNvSpPr/>
          <p:nvPr/>
        </p:nvSpPr>
        <p:spPr>
          <a:xfrm>
            <a:off x="3068352" y="483531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53" name="Rechteck 352"/>
          <p:cNvSpPr/>
          <p:nvPr/>
        </p:nvSpPr>
        <p:spPr>
          <a:xfrm>
            <a:off x="3068352" y="4984071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Rechteck 353"/>
          <p:cNvSpPr/>
          <p:nvPr/>
        </p:nvSpPr>
        <p:spPr>
          <a:xfrm>
            <a:off x="3068352" y="5132828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Rechteck 354"/>
          <p:cNvSpPr/>
          <p:nvPr/>
        </p:nvSpPr>
        <p:spPr>
          <a:xfrm>
            <a:off x="3213799" y="4389086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Rechteck 355"/>
          <p:cNvSpPr/>
          <p:nvPr/>
        </p:nvSpPr>
        <p:spPr>
          <a:xfrm>
            <a:off x="3213799" y="4537843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Rechteck 356"/>
          <p:cNvSpPr/>
          <p:nvPr/>
        </p:nvSpPr>
        <p:spPr>
          <a:xfrm>
            <a:off x="3213799" y="4686600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Rechteck 357"/>
          <p:cNvSpPr/>
          <p:nvPr/>
        </p:nvSpPr>
        <p:spPr>
          <a:xfrm>
            <a:off x="3213798" y="4828964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9" name="Rechteck 358"/>
          <p:cNvSpPr/>
          <p:nvPr/>
        </p:nvSpPr>
        <p:spPr>
          <a:xfrm>
            <a:off x="3213798" y="4977721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0" name="Rechteck 359"/>
          <p:cNvSpPr/>
          <p:nvPr/>
        </p:nvSpPr>
        <p:spPr>
          <a:xfrm>
            <a:off x="3213798" y="5126478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Rechteck 360"/>
          <p:cNvSpPr/>
          <p:nvPr/>
        </p:nvSpPr>
        <p:spPr>
          <a:xfrm>
            <a:off x="3359245" y="4382736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Rechteck 361"/>
          <p:cNvSpPr/>
          <p:nvPr/>
        </p:nvSpPr>
        <p:spPr>
          <a:xfrm>
            <a:off x="3359245" y="4531493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Rechteck 362"/>
          <p:cNvSpPr/>
          <p:nvPr/>
        </p:nvSpPr>
        <p:spPr>
          <a:xfrm>
            <a:off x="3359245" y="4680250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Rechteck 363"/>
          <p:cNvSpPr/>
          <p:nvPr/>
        </p:nvSpPr>
        <p:spPr>
          <a:xfrm>
            <a:off x="3359244" y="4822614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Rechteck 364"/>
          <p:cNvSpPr/>
          <p:nvPr/>
        </p:nvSpPr>
        <p:spPr>
          <a:xfrm>
            <a:off x="3359244" y="4971371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Rechteck 365"/>
          <p:cNvSpPr/>
          <p:nvPr/>
        </p:nvSpPr>
        <p:spPr>
          <a:xfrm>
            <a:off x="3359244" y="512012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7" name="Gleichschenkliges Dreieck 366"/>
          <p:cNvSpPr/>
          <p:nvPr/>
        </p:nvSpPr>
        <p:spPr>
          <a:xfrm>
            <a:off x="1076422" y="5318055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/>
        </p:nvSpPr>
        <p:spPr>
          <a:xfrm>
            <a:off x="1136502" y="5268443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Gleichschenkliges Dreieck 368"/>
          <p:cNvSpPr/>
          <p:nvPr/>
        </p:nvSpPr>
        <p:spPr>
          <a:xfrm>
            <a:off x="3404246" y="5327585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/>
        </p:nvSpPr>
        <p:spPr>
          <a:xfrm>
            <a:off x="3464326" y="5277973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1" name="Gerader Verbinder 370"/>
          <p:cNvCxnSpPr/>
          <p:nvPr/>
        </p:nvCxnSpPr>
        <p:spPr>
          <a:xfrm>
            <a:off x="992559" y="5504909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Gerader Verbinder 371"/>
          <p:cNvCxnSpPr/>
          <p:nvPr/>
        </p:nvCxnSpPr>
        <p:spPr>
          <a:xfrm>
            <a:off x="3314737" y="5506218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Gerader Verbinder 372"/>
          <p:cNvCxnSpPr/>
          <p:nvPr/>
        </p:nvCxnSpPr>
        <p:spPr>
          <a:xfrm flipH="1">
            <a:off x="928858" y="5500761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Gerader Verbinder 373"/>
          <p:cNvCxnSpPr/>
          <p:nvPr/>
        </p:nvCxnSpPr>
        <p:spPr>
          <a:xfrm flipH="1">
            <a:off x="1036490" y="5508161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Gerader Verbinder 374"/>
          <p:cNvCxnSpPr/>
          <p:nvPr/>
        </p:nvCxnSpPr>
        <p:spPr>
          <a:xfrm flipH="1">
            <a:off x="1157504" y="5508161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Gerader Verbinder 375"/>
          <p:cNvCxnSpPr/>
          <p:nvPr/>
        </p:nvCxnSpPr>
        <p:spPr>
          <a:xfrm flipH="1">
            <a:off x="1265136" y="5508418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Gerader Verbinder 376"/>
          <p:cNvCxnSpPr/>
          <p:nvPr/>
        </p:nvCxnSpPr>
        <p:spPr>
          <a:xfrm flipH="1">
            <a:off x="3246273" y="550751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Gerader Verbinder 377"/>
          <p:cNvCxnSpPr/>
          <p:nvPr/>
        </p:nvCxnSpPr>
        <p:spPr>
          <a:xfrm flipH="1">
            <a:off x="3353905" y="551491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Gerader Verbinder 378"/>
          <p:cNvCxnSpPr/>
          <p:nvPr/>
        </p:nvCxnSpPr>
        <p:spPr>
          <a:xfrm flipH="1">
            <a:off x="3474919" y="551062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Gerader Verbinder 379"/>
          <p:cNvCxnSpPr/>
          <p:nvPr/>
        </p:nvCxnSpPr>
        <p:spPr>
          <a:xfrm flipH="1">
            <a:off x="3582551" y="551193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Freihandform 380"/>
          <p:cNvSpPr/>
          <p:nvPr/>
        </p:nvSpPr>
        <p:spPr>
          <a:xfrm>
            <a:off x="1171971" y="4372025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Freihandform 381"/>
          <p:cNvSpPr/>
          <p:nvPr/>
        </p:nvSpPr>
        <p:spPr>
          <a:xfrm>
            <a:off x="1178620" y="5260646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Rechteck 382"/>
              <p:cNvSpPr/>
              <p:nvPr/>
            </p:nvSpPr>
            <p:spPr>
              <a:xfrm>
                <a:off x="1807730" y="4114668"/>
                <a:ext cx="1161857" cy="317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83" name="Rechteck 3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30" y="4114668"/>
                <a:ext cx="1161857" cy="317203"/>
              </a:xfrm>
              <a:prstGeom prst="rect">
                <a:avLst/>
              </a:prstGeom>
              <a:blipFill rotWithShape="0"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Rechteck 576"/>
              <p:cNvSpPr/>
              <p:nvPr/>
            </p:nvSpPr>
            <p:spPr>
              <a:xfrm>
                <a:off x="1786408" y="3442604"/>
                <a:ext cx="4221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77" name="Rechteck 5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408" y="3442604"/>
                <a:ext cx="42210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9" name="Rechteck 578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Ermittlung und Einsatz der </a:t>
            </a:r>
            <a:r>
              <a:rPr lang="de-DE" sz="2000" b="1" kern="1400" spc="-38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Sensivitäten</a:t>
            </a:r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 (BESO)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Rechteck 581"/>
              <p:cNvSpPr/>
              <p:nvPr/>
            </p:nvSpPr>
            <p:spPr>
              <a:xfrm rot="19507023">
                <a:off x="3403606" y="4108560"/>
                <a:ext cx="1843645" cy="561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140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sz="140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82" name="Rechteck 5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07023">
                <a:off x="3403606" y="4108560"/>
                <a:ext cx="1843645" cy="56105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4" name="Rechteck 583"/>
              <p:cNvSpPr/>
              <p:nvPr/>
            </p:nvSpPr>
            <p:spPr>
              <a:xfrm>
                <a:off x="4555071" y="2640921"/>
                <a:ext cx="464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84" name="Rechteck 5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071" y="2640921"/>
                <a:ext cx="46435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7" name="Gleichschenkliges Dreieck 586"/>
          <p:cNvSpPr/>
          <p:nvPr/>
        </p:nvSpPr>
        <p:spPr>
          <a:xfrm>
            <a:off x="9191362" y="1864087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8" name="Ellipse 587"/>
          <p:cNvSpPr/>
          <p:nvPr/>
        </p:nvSpPr>
        <p:spPr>
          <a:xfrm>
            <a:off x="9251442" y="1814475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9" name="Gleichschenkliges Dreieck 588"/>
          <p:cNvSpPr/>
          <p:nvPr/>
        </p:nvSpPr>
        <p:spPr>
          <a:xfrm>
            <a:off x="11519186" y="1873617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0" name="Ellipse 589"/>
          <p:cNvSpPr/>
          <p:nvPr/>
        </p:nvSpPr>
        <p:spPr>
          <a:xfrm>
            <a:off x="11579266" y="1824005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91" name="Gerader Verbinder 590"/>
          <p:cNvCxnSpPr/>
          <p:nvPr/>
        </p:nvCxnSpPr>
        <p:spPr>
          <a:xfrm>
            <a:off x="9107499" y="2050941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Gerader Verbinder 591"/>
          <p:cNvCxnSpPr/>
          <p:nvPr/>
        </p:nvCxnSpPr>
        <p:spPr>
          <a:xfrm>
            <a:off x="11429677" y="2052250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Gerader Verbinder 592"/>
          <p:cNvCxnSpPr/>
          <p:nvPr/>
        </p:nvCxnSpPr>
        <p:spPr>
          <a:xfrm flipH="1">
            <a:off x="9151430" y="2054193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Gerader Verbinder 593"/>
          <p:cNvCxnSpPr/>
          <p:nvPr/>
        </p:nvCxnSpPr>
        <p:spPr>
          <a:xfrm flipH="1">
            <a:off x="9272444" y="2054193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Gerader Verbinder 594"/>
          <p:cNvCxnSpPr/>
          <p:nvPr/>
        </p:nvCxnSpPr>
        <p:spPr>
          <a:xfrm flipH="1">
            <a:off x="9380076" y="205445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Gerader Verbinder 595"/>
          <p:cNvCxnSpPr/>
          <p:nvPr/>
        </p:nvCxnSpPr>
        <p:spPr>
          <a:xfrm flipH="1">
            <a:off x="11361213" y="205354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Gerader Verbinder 596"/>
          <p:cNvCxnSpPr/>
          <p:nvPr/>
        </p:nvCxnSpPr>
        <p:spPr>
          <a:xfrm flipH="1">
            <a:off x="11468845" y="206094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Gerader Verbinder 597"/>
          <p:cNvCxnSpPr/>
          <p:nvPr/>
        </p:nvCxnSpPr>
        <p:spPr>
          <a:xfrm flipH="1">
            <a:off x="11589859" y="2056658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Gerader Verbinder 598"/>
          <p:cNvCxnSpPr/>
          <p:nvPr/>
        </p:nvCxnSpPr>
        <p:spPr>
          <a:xfrm flipH="1">
            <a:off x="11697491" y="205186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Rechteck 599"/>
          <p:cNvSpPr/>
          <p:nvPr/>
        </p:nvSpPr>
        <p:spPr>
          <a:xfrm>
            <a:off x="9292647" y="9254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1" name="Rechteck 600"/>
          <p:cNvSpPr/>
          <p:nvPr/>
        </p:nvSpPr>
        <p:spPr>
          <a:xfrm>
            <a:off x="9292647" y="10741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2" name="Rechteck 601"/>
          <p:cNvSpPr/>
          <p:nvPr/>
        </p:nvSpPr>
        <p:spPr>
          <a:xfrm>
            <a:off x="9292647" y="12229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3" name="Rechteck 602"/>
          <p:cNvSpPr/>
          <p:nvPr/>
        </p:nvSpPr>
        <p:spPr>
          <a:xfrm>
            <a:off x="9292646" y="136530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4" name="Rechteck 603"/>
          <p:cNvSpPr/>
          <p:nvPr/>
        </p:nvSpPr>
        <p:spPr>
          <a:xfrm>
            <a:off x="9292646" y="151406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5" name="Rechteck 604"/>
          <p:cNvSpPr/>
          <p:nvPr/>
        </p:nvSpPr>
        <p:spPr>
          <a:xfrm>
            <a:off x="9292646" y="166281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6" name="Rechteck 605"/>
          <p:cNvSpPr/>
          <p:nvPr/>
        </p:nvSpPr>
        <p:spPr>
          <a:xfrm>
            <a:off x="9438093" y="9317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7" name="Rechteck 606"/>
          <p:cNvSpPr/>
          <p:nvPr/>
        </p:nvSpPr>
        <p:spPr>
          <a:xfrm>
            <a:off x="9438093" y="10805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8" name="Rechteck 607"/>
          <p:cNvSpPr/>
          <p:nvPr/>
        </p:nvSpPr>
        <p:spPr>
          <a:xfrm>
            <a:off x="9438093" y="12292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9" name="Rechteck 608"/>
          <p:cNvSpPr/>
          <p:nvPr/>
        </p:nvSpPr>
        <p:spPr>
          <a:xfrm>
            <a:off x="9438092" y="137165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0" name="Rechteck 609"/>
          <p:cNvSpPr/>
          <p:nvPr/>
        </p:nvSpPr>
        <p:spPr>
          <a:xfrm>
            <a:off x="9438092" y="152041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1" name="Rechteck 610"/>
          <p:cNvSpPr/>
          <p:nvPr/>
        </p:nvSpPr>
        <p:spPr>
          <a:xfrm>
            <a:off x="9438092" y="166916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2" name="Rechteck 611"/>
          <p:cNvSpPr/>
          <p:nvPr/>
        </p:nvSpPr>
        <p:spPr>
          <a:xfrm>
            <a:off x="9583539" y="9381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3" name="Rechteck 612"/>
          <p:cNvSpPr/>
          <p:nvPr/>
        </p:nvSpPr>
        <p:spPr>
          <a:xfrm>
            <a:off x="9583539" y="10868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4" name="Rechteck 613"/>
          <p:cNvSpPr/>
          <p:nvPr/>
        </p:nvSpPr>
        <p:spPr>
          <a:xfrm>
            <a:off x="9583539" y="123563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5" name="Rechteck 614"/>
          <p:cNvSpPr/>
          <p:nvPr/>
        </p:nvSpPr>
        <p:spPr>
          <a:xfrm>
            <a:off x="9583538" y="137800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6" name="Rechteck 615"/>
          <p:cNvSpPr/>
          <p:nvPr/>
        </p:nvSpPr>
        <p:spPr>
          <a:xfrm>
            <a:off x="9583538" y="152676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7" name="Rechteck 616"/>
          <p:cNvSpPr/>
          <p:nvPr/>
        </p:nvSpPr>
        <p:spPr>
          <a:xfrm>
            <a:off x="9583538" y="167551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8" name="Rechteck 617"/>
          <p:cNvSpPr/>
          <p:nvPr/>
        </p:nvSpPr>
        <p:spPr>
          <a:xfrm>
            <a:off x="9728985" y="9444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9" name="Rechteck 618"/>
          <p:cNvSpPr/>
          <p:nvPr/>
        </p:nvSpPr>
        <p:spPr>
          <a:xfrm>
            <a:off x="9728985" y="10932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0" name="Rechteck 619"/>
          <p:cNvSpPr/>
          <p:nvPr/>
        </p:nvSpPr>
        <p:spPr>
          <a:xfrm>
            <a:off x="9728985" y="124198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1" name="Rechteck 620"/>
          <p:cNvSpPr/>
          <p:nvPr/>
        </p:nvSpPr>
        <p:spPr>
          <a:xfrm>
            <a:off x="9728984" y="138435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2" name="Rechteck 621"/>
          <p:cNvSpPr/>
          <p:nvPr/>
        </p:nvSpPr>
        <p:spPr>
          <a:xfrm>
            <a:off x="9728984" y="153311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3" name="Rechteck 622"/>
          <p:cNvSpPr/>
          <p:nvPr/>
        </p:nvSpPr>
        <p:spPr>
          <a:xfrm>
            <a:off x="9728984" y="168186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4" name="Rechteck 623"/>
          <p:cNvSpPr/>
          <p:nvPr/>
        </p:nvSpPr>
        <p:spPr>
          <a:xfrm>
            <a:off x="9874430" y="9508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5" name="Rechteck 624"/>
          <p:cNvSpPr/>
          <p:nvPr/>
        </p:nvSpPr>
        <p:spPr>
          <a:xfrm>
            <a:off x="9874430" y="109958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6" name="Rechteck 625"/>
          <p:cNvSpPr/>
          <p:nvPr/>
        </p:nvSpPr>
        <p:spPr>
          <a:xfrm>
            <a:off x="9874430" y="124833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7" name="Rechteck 626"/>
          <p:cNvSpPr/>
          <p:nvPr/>
        </p:nvSpPr>
        <p:spPr>
          <a:xfrm>
            <a:off x="9874429" y="139070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8" name="Rechteck 627"/>
          <p:cNvSpPr/>
          <p:nvPr/>
        </p:nvSpPr>
        <p:spPr>
          <a:xfrm>
            <a:off x="9874429" y="153946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9" name="Rechteck 628"/>
          <p:cNvSpPr/>
          <p:nvPr/>
        </p:nvSpPr>
        <p:spPr>
          <a:xfrm>
            <a:off x="9874429" y="168821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0" name="Rechteck 629"/>
          <p:cNvSpPr/>
          <p:nvPr/>
        </p:nvSpPr>
        <p:spPr>
          <a:xfrm>
            <a:off x="10019876" y="95717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1" name="Rechteck 630"/>
          <p:cNvSpPr/>
          <p:nvPr/>
        </p:nvSpPr>
        <p:spPr>
          <a:xfrm>
            <a:off x="10019876" y="11059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2" name="Rechteck 631"/>
          <p:cNvSpPr/>
          <p:nvPr/>
        </p:nvSpPr>
        <p:spPr>
          <a:xfrm>
            <a:off x="10019876" y="125468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3" name="Rechteck 632"/>
          <p:cNvSpPr/>
          <p:nvPr/>
        </p:nvSpPr>
        <p:spPr>
          <a:xfrm>
            <a:off x="10019875" y="139705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4" name="Rechteck 633"/>
          <p:cNvSpPr/>
          <p:nvPr/>
        </p:nvSpPr>
        <p:spPr>
          <a:xfrm>
            <a:off x="10019875" y="154581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5" name="Rechteck 634"/>
          <p:cNvSpPr/>
          <p:nvPr/>
        </p:nvSpPr>
        <p:spPr>
          <a:xfrm>
            <a:off x="10019875" y="169456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6" name="Rechteck 635"/>
          <p:cNvSpPr/>
          <p:nvPr/>
        </p:nvSpPr>
        <p:spPr>
          <a:xfrm>
            <a:off x="10165322" y="96352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7" name="Rechteck 636"/>
          <p:cNvSpPr/>
          <p:nvPr/>
        </p:nvSpPr>
        <p:spPr>
          <a:xfrm>
            <a:off x="10165322" y="111228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8" name="Rechteck 637"/>
          <p:cNvSpPr/>
          <p:nvPr/>
        </p:nvSpPr>
        <p:spPr>
          <a:xfrm>
            <a:off x="10165322" y="126103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9" name="Rechteck 638"/>
          <p:cNvSpPr/>
          <p:nvPr/>
        </p:nvSpPr>
        <p:spPr>
          <a:xfrm>
            <a:off x="10165321" y="140340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0" name="Rechteck 639"/>
          <p:cNvSpPr/>
          <p:nvPr/>
        </p:nvSpPr>
        <p:spPr>
          <a:xfrm>
            <a:off x="10165321" y="155216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1" name="Rechteck 640"/>
          <p:cNvSpPr/>
          <p:nvPr/>
        </p:nvSpPr>
        <p:spPr>
          <a:xfrm>
            <a:off x="10165321" y="170091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2" name="Rechteck 641"/>
          <p:cNvSpPr/>
          <p:nvPr/>
        </p:nvSpPr>
        <p:spPr>
          <a:xfrm>
            <a:off x="10310768" y="96987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3" name="Rechteck 642"/>
          <p:cNvSpPr/>
          <p:nvPr/>
        </p:nvSpPr>
        <p:spPr>
          <a:xfrm>
            <a:off x="10310768" y="11186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4" name="Rechteck 643"/>
          <p:cNvSpPr/>
          <p:nvPr/>
        </p:nvSpPr>
        <p:spPr>
          <a:xfrm>
            <a:off x="10310768" y="126738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5" name="Rechteck 644"/>
          <p:cNvSpPr/>
          <p:nvPr/>
        </p:nvSpPr>
        <p:spPr>
          <a:xfrm>
            <a:off x="10310767" y="140975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6" name="Rechteck 645"/>
          <p:cNvSpPr/>
          <p:nvPr/>
        </p:nvSpPr>
        <p:spPr>
          <a:xfrm>
            <a:off x="10310767" y="155851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7" name="Rechteck 646"/>
          <p:cNvSpPr/>
          <p:nvPr/>
        </p:nvSpPr>
        <p:spPr>
          <a:xfrm>
            <a:off x="10310767" y="170726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8" name="Rechteck 647"/>
          <p:cNvSpPr/>
          <p:nvPr/>
        </p:nvSpPr>
        <p:spPr>
          <a:xfrm>
            <a:off x="10456213" y="96987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9" name="Rechteck 648"/>
          <p:cNvSpPr/>
          <p:nvPr/>
        </p:nvSpPr>
        <p:spPr>
          <a:xfrm>
            <a:off x="10456213" y="11186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0" name="Rechteck 649"/>
          <p:cNvSpPr/>
          <p:nvPr/>
        </p:nvSpPr>
        <p:spPr>
          <a:xfrm>
            <a:off x="10456213" y="126738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1" name="Rechteck 650"/>
          <p:cNvSpPr/>
          <p:nvPr/>
        </p:nvSpPr>
        <p:spPr>
          <a:xfrm>
            <a:off x="10456212" y="140975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2" name="Rechteck 651"/>
          <p:cNvSpPr/>
          <p:nvPr/>
        </p:nvSpPr>
        <p:spPr>
          <a:xfrm>
            <a:off x="10456212" y="155851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3" name="Rechteck 652"/>
          <p:cNvSpPr/>
          <p:nvPr/>
        </p:nvSpPr>
        <p:spPr>
          <a:xfrm>
            <a:off x="10456212" y="170726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4" name="Rechteck 653"/>
          <p:cNvSpPr/>
          <p:nvPr/>
        </p:nvSpPr>
        <p:spPr>
          <a:xfrm>
            <a:off x="10601659" y="96352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5" name="Rechteck 654"/>
          <p:cNvSpPr/>
          <p:nvPr/>
        </p:nvSpPr>
        <p:spPr>
          <a:xfrm>
            <a:off x="10601659" y="111228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6" name="Rechteck 655"/>
          <p:cNvSpPr/>
          <p:nvPr/>
        </p:nvSpPr>
        <p:spPr>
          <a:xfrm>
            <a:off x="10601659" y="126103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7" name="Rechteck 656"/>
          <p:cNvSpPr/>
          <p:nvPr/>
        </p:nvSpPr>
        <p:spPr>
          <a:xfrm>
            <a:off x="10601658" y="140340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8" name="Rechteck 657"/>
          <p:cNvSpPr/>
          <p:nvPr/>
        </p:nvSpPr>
        <p:spPr>
          <a:xfrm>
            <a:off x="10601658" y="155216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9" name="Rechteck 658"/>
          <p:cNvSpPr/>
          <p:nvPr/>
        </p:nvSpPr>
        <p:spPr>
          <a:xfrm>
            <a:off x="10601658" y="170091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0" name="Rechteck 659"/>
          <p:cNvSpPr/>
          <p:nvPr/>
        </p:nvSpPr>
        <p:spPr>
          <a:xfrm>
            <a:off x="10747105" y="95717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1" name="Rechteck 660"/>
          <p:cNvSpPr/>
          <p:nvPr/>
        </p:nvSpPr>
        <p:spPr>
          <a:xfrm>
            <a:off x="10747105" y="11059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2" name="Rechteck 661"/>
          <p:cNvSpPr/>
          <p:nvPr/>
        </p:nvSpPr>
        <p:spPr>
          <a:xfrm>
            <a:off x="10747105" y="125468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3" name="Rechteck 662"/>
          <p:cNvSpPr/>
          <p:nvPr/>
        </p:nvSpPr>
        <p:spPr>
          <a:xfrm>
            <a:off x="10747104" y="139705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4" name="Rechteck 663"/>
          <p:cNvSpPr/>
          <p:nvPr/>
        </p:nvSpPr>
        <p:spPr>
          <a:xfrm>
            <a:off x="10747104" y="154581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5" name="Rechteck 664"/>
          <p:cNvSpPr/>
          <p:nvPr/>
        </p:nvSpPr>
        <p:spPr>
          <a:xfrm>
            <a:off x="10747104" y="169456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6" name="Rechteck 665"/>
          <p:cNvSpPr/>
          <p:nvPr/>
        </p:nvSpPr>
        <p:spPr>
          <a:xfrm>
            <a:off x="10892551" y="9508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7" name="Rechteck 666"/>
          <p:cNvSpPr/>
          <p:nvPr/>
        </p:nvSpPr>
        <p:spPr>
          <a:xfrm>
            <a:off x="10892551" y="109958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8" name="Rechteck 667"/>
          <p:cNvSpPr/>
          <p:nvPr/>
        </p:nvSpPr>
        <p:spPr>
          <a:xfrm>
            <a:off x="10892551" y="124833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9" name="Rechteck 668"/>
          <p:cNvSpPr/>
          <p:nvPr/>
        </p:nvSpPr>
        <p:spPr>
          <a:xfrm>
            <a:off x="10892550" y="139070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0" name="Rechteck 669"/>
          <p:cNvSpPr/>
          <p:nvPr/>
        </p:nvSpPr>
        <p:spPr>
          <a:xfrm>
            <a:off x="10892550" y="153946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1" name="Rechteck 670"/>
          <p:cNvSpPr/>
          <p:nvPr/>
        </p:nvSpPr>
        <p:spPr>
          <a:xfrm>
            <a:off x="10892550" y="168821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Rechteck 671"/>
          <p:cNvSpPr/>
          <p:nvPr/>
        </p:nvSpPr>
        <p:spPr>
          <a:xfrm>
            <a:off x="11037996" y="9444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3" name="Rechteck 672"/>
          <p:cNvSpPr/>
          <p:nvPr/>
        </p:nvSpPr>
        <p:spPr>
          <a:xfrm>
            <a:off x="11037996" y="10932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4" name="Rechteck 673"/>
          <p:cNvSpPr/>
          <p:nvPr/>
        </p:nvSpPr>
        <p:spPr>
          <a:xfrm>
            <a:off x="11037996" y="124198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5" name="Rechteck 674"/>
          <p:cNvSpPr/>
          <p:nvPr/>
        </p:nvSpPr>
        <p:spPr>
          <a:xfrm>
            <a:off x="11037995" y="138435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6" name="Rechteck 675"/>
          <p:cNvSpPr/>
          <p:nvPr/>
        </p:nvSpPr>
        <p:spPr>
          <a:xfrm>
            <a:off x="11037995" y="153311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7" name="Rechteck 676"/>
          <p:cNvSpPr/>
          <p:nvPr/>
        </p:nvSpPr>
        <p:spPr>
          <a:xfrm>
            <a:off x="11037995" y="168186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8" name="Rechteck 677"/>
          <p:cNvSpPr/>
          <p:nvPr/>
        </p:nvSpPr>
        <p:spPr>
          <a:xfrm>
            <a:off x="11183442" y="9381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9" name="Rechteck 678"/>
          <p:cNvSpPr/>
          <p:nvPr/>
        </p:nvSpPr>
        <p:spPr>
          <a:xfrm>
            <a:off x="11183442" y="10868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0" name="Rechteck 679"/>
          <p:cNvSpPr/>
          <p:nvPr/>
        </p:nvSpPr>
        <p:spPr>
          <a:xfrm>
            <a:off x="11183442" y="123563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1" name="Rechteck 680"/>
          <p:cNvSpPr/>
          <p:nvPr/>
        </p:nvSpPr>
        <p:spPr>
          <a:xfrm>
            <a:off x="11183441" y="137800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2" name="Rechteck 681"/>
          <p:cNvSpPr/>
          <p:nvPr/>
        </p:nvSpPr>
        <p:spPr>
          <a:xfrm>
            <a:off x="11183441" y="152676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3" name="Rechteck 682"/>
          <p:cNvSpPr/>
          <p:nvPr/>
        </p:nvSpPr>
        <p:spPr>
          <a:xfrm>
            <a:off x="11183441" y="167551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4" name="Rechteck 683"/>
          <p:cNvSpPr/>
          <p:nvPr/>
        </p:nvSpPr>
        <p:spPr>
          <a:xfrm>
            <a:off x="11328888" y="9317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5" name="Rechteck 684"/>
          <p:cNvSpPr/>
          <p:nvPr/>
        </p:nvSpPr>
        <p:spPr>
          <a:xfrm>
            <a:off x="11328888" y="10805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6" name="Rechteck 685"/>
          <p:cNvSpPr/>
          <p:nvPr/>
        </p:nvSpPr>
        <p:spPr>
          <a:xfrm>
            <a:off x="11328888" y="12292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7" name="Rechteck 686"/>
          <p:cNvSpPr/>
          <p:nvPr/>
        </p:nvSpPr>
        <p:spPr>
          <a:xfrm>
            <a:off x="11328887" y="137165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8" name="Rechteck 687"/>
          <p:cNvSpPr/>
          <p:nvPr/>
        </p:nvSpPr>
        <p:spPr>
          <a:xfrm>
            <a:off x="11328887" y="152041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9" name="Rechteck 688"/>
          <p:cNvSpPr/>
          <p:nvPr/>
        </p:nvSpPr>
        <p:spPr>
          <a:xfrm>
            <a:off x="11328887" y="166916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0" name="Rechteck 689"/>
          <p:cNvSpPr/>
          <p:nvPr/>
        </p:nvSpPr>
        <p:spPr>
          <a:xfrm>
            <a:off x="11474334" y="9254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1" name="Rechteck 690"/>
          <p:cNvSpPr/>
          <p:nvPr/>
        </p:nvSpPr>
        <p:spPr>
          <a:xfrm>
            <a:off x="11474334" y="10741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2" name="Rechteck 691"/>
          <p:cNvSpPr/>
          <p:nvPr/>
        </p:nvSpPr>
        <p:spPr>
          <a:xfrm>
            <a:off x="11474334" y="12229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3" name="Rechteck 692"/>
          <p:cNvSpPr/>
          <p:nvPr/>
        </p:nvSpPr>
        <p:spPr>
          <a:xfrm>
            <a:off x="11474333" y="136530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4" name="Rechteck 693"/>
          <p:cNvSpPr/>
          <p:nvPr/>
        </p:nvSpPr>
        <p:spPr>
          <a:xfrm>
            <a:off x="11474333" y="151406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5" name="Rechteck 694"/>
          <p:cNvSpPr/>
          <p:nvPr/>
        </p:nvSpPr>
        <p:spPr>
          <a:xfrm>
            <a:off x="11474333" y="166281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6" name="Freihandform 695"/>
          <p:cNvSpPr/>
          <p:nvPr/>
        </p:nvSpPr>
        <p:spPr>
          <a:xfrm>
            <a:off x="9287060" y="914714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7" name="Freihandform 696"/>
          <p:cNvSpPr/>
          <p:nvPr/>
        </p:nvSpPr>
        <p:spPr>
          <a:xfrm>
            <a:off x="9293709" y="1803335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8" name="Gleichschenkliges Dreieck 697"/>
          <p:cNvSpPr/>
          <p:nvPr/>
        </p:nvSpPr>
        <p:spPr>
          <a:xfrm>
            <a:off x="9183807" y="3390209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9" name="Ellipse 698"/>
          <p:cNvSpPr/>
          <p:nvPr/>
        </p:nvSpPr>
        <p:spPr>
          <a:xfrm>
            <a:off x="9243887" y="3340597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0" name="Gleichschenkliges Dreieck 699"/>
          <p:cNvSpPr/>
          <p:nvPr/>
        </p:nvSpPr>
        <p:spPr>
          <a:xfrm>
            <a:off x="11511631" y="3399739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1" name="Ellipse 700"/>
          <p:cNvSpPr/>
          <p:nvPr/>
        </p:nvSpPr>
        <p:spPr>
          <a:xfrm>
            <a:off x="11571711" y="3350127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02" name="Gerader Verbinder 701"/>
          <p:cNvCxnSpPr/>
          <p:nvPr/>
        </p:nvCxnSpPr>
        <p:spPr>
          <a:xfrm>
            <a:off x="9099944" y="3577063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Gerader Verbinder 702"/>
          <p:cNvCxnSpPr/>
          <p:nvPr/>
        </p:nvCxnSpPr>
        <p:spPr>
          <a:xfrm>
            <a:off x="11422122" y="3578372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Gerader Verbinder 703"/>
          <p:cNvCxnSpPr/>
          <p:nvPr/>
        </p:nvCxnSpPr>
        <p:spPr>
          <a:xfrm flipH="1">
            <a:off x="9143875" y="358031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Gerader Verbinder 704"/>
          <p:cNvCxnSpPr/>
          <p:nvPr/>
        </p:nvCxnSpPr>
        <p:spPr>
          <a:xfrm flipH="1">
            <a:off x="9264889" y="358031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Gerader Verbinder 705"/>
          <p:cNvCxnSpPr/>
          <p:nvPr/>
        </p:nvCxnSpPr>
        <p:spPr>
          <a:xfrm flipH="1">
            <a:off x="9372521" y="358057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Gerader Verbinder 706"/>
          <p:cNvCxnSpPr/>
          <p:nvPr/>
        </p:nvCxnSpPr>
        <p:spPr>
          <a:xfrm flipH="1">
            <a:off x="11353658" y="3579668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Gerader Verbinder 707"/>
          <p:cNvCxnSpPr/>
          <p:nvPr/>
        </p:nvCxnSpPr>
        <p:spPr>
          <a:xfrm flipH="1">
            <a:off x="11461290" y="3587068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Gerader Verbinder 708"/>
          <p:cNvCxnSpPr/>
          <p:nvPr/>
        </p:nvCxnSpPr>
        <p:spPr>
          <a:xfrm flipH="1">
            <a:off x="11582304" y="358278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Gerader Verbinder 709"/>
          <p:cNvCxnSpPr/>
          <p:nvPr/>
        </p:nvCxnSpPr>
        <p:spPr>
          <a:xfrm flipH="1">
            <a:off x="11689936" y="3577988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1" name="Rechteck 710"/>
          <p:cNvSpPr/>
          <p:nvPr/>
        </p:nvSpPr>
        <p:spPr>
          <a:xfrm>
            <a:off x="9285092" y="24515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2" name="Rechteck 711"/>
          <p:cNvSpPr/>
          <p:nvPr/>
        </p:nvSpPr>
        <p:spPr>
          <a:xfrm>
            <a:off x="9285092" y="26003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3" name="Rechteck 712"/>
          <p:cNvSpPr/>
          <p:nvPr/>
        </p:nvSpPr>
        <p:spPr>
          <a:xfrm>
            <a:off x="9285092" y="27490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4" name="Rechteck 713"/>
          <p:cNvSpPr/>
          <p:nvPr/>
        </p:nvSpPr>
        <p:spPr>
          <a:xfrm>
            <a:off x="9285091" y="28914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5" name="Rechteck 714"/>
          <p:cNvSpPr/>
          <p:nvPr/>
        </p:nvSpPr>
        <p:spPr>
          <a:xfrm>
            <a:off x="9285091" y="30401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6" name="Rechteck 715"/>
          <p:cNvSpPr/>
          <p:nvPr/>
        </p:nvSpPr>
        <p:spPr>
          <a:xfrm>
            <a:off x="9285091" y="318893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7" name="Rechteck 716"/>
          <p:cNvSpPr/>
          <p:nvPr/>
        </p:nvSpPr>
        <p:spPr>
          <a:xfrm>
            <a:off x="9430538" y="24578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8" name="Rechteck 717"/>
          <p:cNvSpPr/>
          <p:nvPr/>
        </p:nvSpPr>
        <p:spPr>
          <a:xfrm>
            <a:off x="9430538" y="26066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9" name="Rechteck 718"/>
          <p:cNvSpPr/>
          <p:nvPr/>
        </p:nvSpPr>
        <p:spPr>
          <a:xfrm>
            <a:off x="9430538" y="27554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0" name="Rechteck 719"/>
          <p:cNvSpPr/>
          <p:nvPr/>
        </p:nvSpPr>
        <p:spPr>
          <a:xfrm>
            <a:off x="9430537" y="28977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1" name="Rechteck 720"/>
          <p:cNvSpPr/>
          <p:nvPr/>
        </p:nvSpPr>
        <p:spPr>
          <a:xfrm>
            <a:off x="9430537" y="30465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2" name="Rechteck 721"/>
          <p:cNvSpPr/>
          <p:nvPr/>
        </p:nvSpPr>
        <p:spPr>
          <a:xfrm>
            <a:off x="9430537" y="31952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3" name="Rechteck 722"/>
          <p:cNvSpPr/>
          <p:nvPr/>
        </p:nvSpPr>
        <p:spPr>
          <a:xfrm>
            <a:off x="9575984" y="24642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4" name="Rechteck 723"/>
          <p:cNvSpPr/>
          <p:nvPr/>
        </p:nvSpPr>
        <p:spPr>
          <a:xfrm>
            <a:off x="9575984" y="26130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5" name="Rechteck 724"/>
          <p:cNvSpPr/>
          <p:nvPr/>
        </p:nvSpPr>
        <p:spPr>
          <a:xfrm>
            <a:off x="9575984" y="27617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6" name="Rechteck 725"/>
          <p:cNvSpPr/>
          <p:nvPr/>
        </p:nvSpPr>
        <p:spPr>
          <a:xfrm>
            <a:off x="9575983" y="290412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7" name="Rechteck 726"/>
          <p:cNvSpPr/>
          <p:nvPr/>
        </p:nvSpPr>
        <p:spPr>
          <a:xfrm>
            <a:off x="9575983" y="30528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8" name="Rechteck 727"/>
          <p:cNvSpPr/>
          <p:nvPr/>
        </p:nvSpPr>
        <p:spPr>
          <a:xfrm>
            <a:off x="9575983" y="32016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9" name="Rechteck 728"/>
          <p:cNvSpPr/>
          <p:nvPr/>
        </p:nvSpPr>
        <p:spPr>
          <a:xfrm>
            <a:off x="9721430" y="24705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0" name="Rechteck 729"/>
          <p:cNvSpPr/>
          <p:nvPr/>
        </p:nvSpPr>
        <p:spPr>
          <a:xfrm>
            <a:off x="9721430" y="26193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1" name="Rechteck 730"/>
          <p:cNvSpPr/>
          <p:nvPr/>
        </p:nvSpPr>
        <p:spPr>
          <a:xfrm>
            <a:off x="9721430" y="276811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2" name="Rechteck 731"/>
          <p:cNvSpPr/>
          <p:nvPr/>
        </p:nvSpPr>
        <p:spPr>
          <a:xfrm>
            <a:off x="9721429" y="29104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3" name="Rechteck 732"/>
          <p:cNvSpPr/>
          <p:nvPr/>
        </p:nvSpPr>
        <p:spPr>
          <a:xfrm>
            <a:off x="9721429" y="30592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4" name="Rechteck 733"/>
          <p:cNvSpPr/>
          <p:nvPr/>
        </p:nvSpPr>
        <p:spPr>
          <a:xfrm>
            <a:off x="9721429" y="32079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5" name="Rechteck 734"/>
          <p:cNvSpPr/>
          <p:nvPr/>
        </p:nvSpPr>
        <p:spPr>
          <a:xfrm>
            <a:off x="9866875" y="24769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6" name="Rechteck 735"/>
          <p:cNvSpPr/>
          <p:nvPr/>
        </p:nvSpPr>
        <p:spPr>
          <a:xfrm>
            <a:off x="9866875" y="262570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7" name="Rechteck 736"/>
          <p:cNvSpPr/>
          <p:nvPr/>
        </p:nvSpPr>
        <p:spPr>
          <a:xfrm>
            <a:off x="9866875" y="27744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8" name="Rechteck 737"/>
          <p:cNvSpPr/>
          <p:nvPr/>
        </p:nvSpPr>
        <p:spPr>
          <a:xfrm>
            <a:off x="9866874" y="29168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9" name="Rechteck 738"/>
          <p:cNvSpPr/>
          <p:nvPr/>
        </p:nvSpPr>
        <p:spPr>
          <a:xfrm>
            <a:off x="9866874" y="30655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0" name="Rechteck 739"/>
          <p:cNvSpPr/>
          <p:nvPr/>
        </p:nvSpPr>
        <p:spPr>
          <a:xfrm>
            <a:off x="9866874" y="32143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1" name="Rechteck 740"/>
          <p:cNvSpPr/>
          <p:nvPr/>
        </p:nvSpPr>
        <p:spPr>
          <a:xfrm>
            <a:off x="10012321" y="248329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2" name="Rechteck 741"/>
          <p:cNvSpPr/>
          <p:nvPr/>
        </p:nvSpPr>
        <p:spPr>
          <a:xfrm>
            <a:off x="10012321" y="2632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3" name="Rechteck 742"/>
          <p:cNvSpPr/>
          <p:nvPr/>
        </p:nvSpPr>
        <p:spPr>
          <a:xfrm>
            <a:off x="10012321" y="2780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4" name="Rechteck 743"/>
          <p:cNvSpPr/>
          <p:nvPr/>
        </p:nvSpPr>
        <p:spPr>
          <a:xfrm>
            <a:off x="10012320" y="29231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5" name="Rechteck 744"/>
          <p:cNvSpPr/>
          <p:nvPr/>
        </p:nvSpPr>
        <p:spPr>
          <a:xfrm>
            <a:off x="10012320" y="30719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6" name="Rechteck 745"/>
          <p:cNvSpPr/>
          <p:nvPr/>
        </p:nvSpPr>
        <p:spPr>
          <a:xfrm>
            <a:off x="10012320" y="32206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7" name="Rechteck 746"/>
          <p:cNvSpPr/>
          <p:nvPr/>
        </p:nvSpPr>
        <p:spPr>
          <a:xfrm>
            <a:off x="10157767" y="248964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8" name="Rechteck 747"/>
          <p:cNvSpPr/>
          <p:nvPr/>
        </p:nvSpPr>
        <p:spPr>
          <a:xfrm>
            <a:off x="10157767" y="26384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9" name="Rechteck 748"/>
          <p:cNvSpPr/>
          <p:nvPr/>
        </p:nvSpPr>
        <p:spPr>
          <a:xfrm>
            <a:off x="10157767" y="27871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0" name="Rechteck 749"/>
          <p:cNvSpPr/>
          <p:nvPr/>
        </p:nvSpPr>
        <p:spPr>
          <a:xfrm>
            <a:off x="10157766" y="29295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1" name="Rechteck 750"/>
          <p:cNvSpPr/>
          <p:nvPr/>
        </p:nvSpPr>
        <p:spPr>
          <a:xfrm>
            <a:off x="10157766" y="30782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2" name="Rechteck 751"/>
          <p:cNvSpPr/>
          <p:nvPr/>
        </p:nvSpPr>
        <p:spPr>
          <a:xfrm>
            <a:off x="10157766" y="32270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3" name="Rechteck 752"/>
          <p:cNvSpPr/>
          <p:nvPr/>
        </p:nvSpPr>
        <p:spPr>
          <a:xfrm>
            <a:off x="10303213" y="249599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4" name="Rechteck 753"/>
          <p:cNvSpPr/>
          <p:nvPr/>
        </p:nvSpPr>
        <p:spPr>
          <a:xfrm>
            <a:off x="10303213" y="26447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5" name="Rechteck 754"/>
          <p:cNvSpPr/>
          <p:nvPr/>
        </p:nvSpPr>
        <p:spPr>
          <a:xfrm>
            <a:off x="10303213" y="27935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6" name="Rechteck 755"/>
          <p:cNvSpPr/>
          <p:nvPr/>
        </p:nvSpPr>
        <p:spPr>
          <a:xfrm>
            <a:off x="10303212" y="29358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7" name="Rechteck 756"/>
          <p:cNvSpPr/>
          <p:nvPr/>
        </p:nvSpPr>
        <p:spPr>
          <a:xfrm>
            <a:off x="10303212" y="30846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8" name="Rechteck 757"/>
          <p:cNvSpPr/>
          <p:nvPr/>
        </p:nvSpPr>
        <p:spPr>
          <a:xfrm>
            <a:off x="10303212" y="32333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9" name="Rechteck 758"/>
          <p:cNvSpPr/>
          <p:nvPr/>
        </p:nvSpPr>
        <p:spPr>
          <a:xfrm>
            <a:off x="10448658" y="249599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0" name="Rechteck 759"/>
          <p:cNvSpPr/>
          <p:nvPr/>
        </p:nvSpPr>
        <p:spPr>
          <a:xfrm>
            <a:off x="10448658" y="26447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1" name="Rechteck 760"/>
          <p:cNvSpPr/>
          <p:nvPr/>
        </p:nvSpPr>
        <p:spPr>
          <a:xfrm>
            <a:off x="10448658" y="27935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2" name="Rechteck 761"/>
          <p:cNvSpPr/>
          <p:nvPr/>
        </p:nvSpPr>
        <p:spPr>
          <a:xfrm>
            <a:off x="10448657" y="29358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3" name="Rechteck 762"/>
          <p:cNvSpPr/>
          <p:nvPr/>
        </p:nvSpPr>
        <p:spPr>
          <a:xfrm>
            <a:off x="10448657" y="30846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4" name="Rechteck 763"/>
          <p:cNvSpPr/>
          <p:nvPr/>
        </p:nvSpPr>
        <p:spPr>
          <a:xfrm>
            <a:off x="10448657" y="32333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5" name="Rechteck 764"/>
          <p:cNvSpPr/>
          <p:nvPr/>
        </p:nvSpPr>
        <p:spPr>
          <a:xfrm>
            <a:off x="10594104" y="248964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6" name="Rechteck 765"/>
          <p:cNvSpPr/>
          <p:nvPr/>
        </p:nvSpPr>
        <p:spPr>
          <a:xfrm>
            <a:off x="10594104" y="26384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7" name="Rechteck 766"/>
          <p:cNvSpPr/>
          <p:nvPr/>
        </p:nvSpPr>
        <p:spPr>
          <a:xfrm>
            <a:off x="10594104" y="27871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8" name="Rechteck 767"/>
          <p:cNvSpPr/>
          <p:nvPr/>
        </p:nvSpPr>
        <p:spPr>
          <a:xfrm>
            <a:off x="10594103" y="29295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9" name="Rechteck 768"/>
          <p:cNvSpPr/>
          <p:nvPr/>
        </p:nvSpPr>
        <p:spPr>
          <a:xfrm>
            <a:off x="10594103" y="30782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0" name="Rechteck 769"/>
          <p:cNvSpPr/>
          <p:nvPr/>
        </p:nvSpPr>
        <p:spPr>
          <a:xfrm>
            <a:off x="10594103" y="32270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1" name="Rechteck 770"/>
          <p:cNvSpPr/>
          <p:nvPr/>
        </p:nvSpPr>
        <p:spPr>
          <a:xfrm>
            <a:off x="10739550" y="248329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2" name="Rechteck 771"/>
          <p:cNvSpPr/>
          <p:nvPr/>
        </p:nvSpPr>
        <p:spPr>
          <a:xfrm>
            <a:off x="10739550" y="2632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3" name="Rechteck 772"/>
          <p:cNvSpPr/>
          <p:nvPr/>
        </p:nvSpPr>
        <p:spPr>
          <a:xfrm>
            <a:off x="10739550" y="2780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4" name="Rechteck 773"/>
          <p:cNvSpPr/>
          <p:nvPr/>
        </p:nvSpPr>
        <p:spPr>
          <a:xfrm>
            <a:off x="10739549" y="29231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5" name="Rechteck 774"/>
          <p:cNvSpPr/>
          <p:nvPr/>
        </p:nvSpPr>
        <p:spPr>
          <a:xfrm>
            <a:off x="10739549" y="30719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6" name="Rechteck 775"/>
          <p:cNvSpPr/>
          <p:nvPr/>
        </p:nvSpPr>
        <p:spPr>
          <a:xfrm>
            <a:off x="10739549" y="32206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7" name="Rechteck 776"/>
          <p:cNvSpPr/>
          <p:nvPr/>
        </p:nvSpPr>
        <p:spPr>
          <a:xfrm>
            <a:off x="10884996" y="24769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8" name="Rechteck 777"/>
          <p:cNvSpPr/>
          <p:nvPr/>
        </p:nvSpPr>
        <p:spPr>
          <a:xfrm>
            <a:off x="10884996" y="262570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9" name="Rechteck 778"/>
          <p:cNvSpPr/>
          <p:nvPr/>
        </p:nvSpPr>
        <p:spPr>
          <a:xfrm>
            <a:off x="10884996" y="27744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0" name="Rechteck 779"/>
          <p:cNvSpPr/>
          <p:nvPr/>
        </p:nvSpPr>
        <p:spPr>
          <a:xfrm>
            <a:off x="10884995" y="29168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1" name="Rechteck 780"/>
          <p:cNvSpPr/>
          <p:nvPr/>
        </p:nvSpPr>
        <p:spPr>
          <a:xfrm>
            <a:off x="10884995" y="30655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2" name="Rechteck 781"/>
          <p:cNvSpPr/>
          <p:nvPr/>
        </p:nvSpPr>
        <p:spPr>
          <a:xfrm>
            <a:off x="10884995" y="32143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3" name="Rechteck 782"/>
          <p:cNvSpPr/>
          <p:nvPr/>
        </p:nvSpPr>
        <p:spPr>
          <a:xfrm>
            <a:off x="11030441" y="24705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4" name="Rechteck 783"/>
          <p:cNvSpPr/>
          <p:nvPr/>
        </p:nvSpPr>
        <p:spPr>
          <a:xfrm>
            <a:off x="11030441" y="26193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5" name="Rechteck 784"/>
          <p:cNvSpPr/>
          <p:nvPr/>
        </p:nvSpPr>
        <p:spPr>
          <a:xfrm>
            <a:off x="11030441" y="276811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6" name="Rechteck 785"/>
          <p:cNvSpPr/>
          <p:nvPr/>
        </p:nvSpPr>
        <p:spPr>
          <a:xfrm>
            <a:off x="11030440" y="29104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7" name="Rechteck 786"/>
          <p:cNvSpPr/>
          <p:nvPr/>
        </p:nvSpPr>
        <p:spPr>
          <a:xfrm>
            <a:off x="11030440" y="30592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8" name="Rechteck 787"/>
          <p:cNvSpPr/>
          <p:nvPr/>
        </p:nvSpPr>
        <p:spPr>
          <a:xfrm>
            <a:off x="11030440" y="32079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9" name="Rechteck 788"/>
          <p:cNvSpPr/>
          <p:nvPr/>
        </p:nvSpPr>
        <p:spPr>
          <a:xfrm>
            <a:off x="11175887" y="24642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0" name="Rechteck 789"/>
          <p:cNvSpPr/>
          <p:nvPr/>
        </p:nvSpPr>
        <p:spPr>
          <a:xfrm>
            <a:off x="11175887" y="26130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1" name="Rechteck 790"/>
          <p:cNvSpPr/>
          <p:nvPr/>
        </p:nvSpPr>
        <p:spPr>
          <a:xfrm>
            <a:off x="11175887" y="27617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2" name="Rechteck 791"/>
          <p:cNvSpPr/>
          <p:nvPr/>
        </p:nvSpPr>
        <p:spPr>
          <a:xfrm>
            <a:off x="11175886" y="290412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3" name="Rechteck 792"/>
          <p:cNvSpPr/>
          <p:nvPr/>
        </p:nvSpPr>
        <p:spPr>
          <a:xfrm>
            <a:off x="11175886" y="30528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4" name="Rechteck 793"/>
          <p:cNvSpPr/>
          <p:nvPr/>
        </p:nvSpPr>
        <p:spPr>
          <a:xfrm>
            <a:off x="11175886" y="32016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5" name="Rechteck 794"/>
          <p:cNvSpPr/>
          <p:nvPr/>
        </p:nvSpPr>
        <p:spPr>
          <a:xfrm>
            <a:off x="11321333" y="24578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6" name="Rechteck 795"/>
          <p:cNvSpPr/>
          <p:nvPr/>
        </p:nvSpPr>
        <p:spPr>
          <a:xfrm>
            <a:off x="11321333" y="26066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7" name="Rechteck 796"/>
          <p:cNvSpPr/>
          <p:nvPr/>
        </p:nvSpPr>
        <p:spPr>
          <a:xfrm>
            <a:off x="11321333" y="27554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8" name="Rechteck 797"/>
          <p:cNvSpPr/>
          <p:nvPr/>
        </p:nvSpPr>
        <p:spPr>
          <a:xfrm>
            <a:off x="11321332" y="28977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9" name="Rechteck 798"/>
          <p:cNvSpPr/>
          <p:nvPr/>
        </p:nvSpPr>
        <p:spPr>
          <a:xfrm>
            <a:off x="11321332" y="30465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0" name="Rechteck 799"/>
          <p:cNvSpPr/>
          <p:nvPr/>
        </p:nvSpPr>
        <p:spPr>
          <a:xfrm>
            <a:off x="11321332" y="31952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1" name="Rechteck 800"/>
          <p:cNvSpPr/>
          <p:nvPr/>
        </p:nvSpPr>
        <p:spPr>
          <a:xfrm>
            <a:off x="11466779" y="24515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2" name="Rechteck 801"/>
          <p:cNvSpPr/>
          <p:nvPr/>
        </p:nvSpPr>
        <p:spPr>
          <a:xfrm>
            <a:off x="11466779" y="26003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3" name="Rechteck 802"/>
          <p:cNvSpPr/>
          <p:nvPr/>
        </p:nvSpPr>
        <p:spPr>
          <a:xfrm>
            <a:off x="11466779" y="27490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4" name="Rechteck 803"/>
          <p:cNvSpPr/>
          <p:nvPr/>
        </p:nvSpPr>
        <p:spPr>
          <a:xfrm>
            <a:off x="11466778" y="28914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5" name="Rechteck 804"/>
          <p:cNvSpPr/>
          <p:nvPr/>
        </p:nvSpPr>
        <p:spPr>
          <a:xfrm>
            <a:off x="11466778" y="30401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6" name="Rechteck 805"/>
          <p:cNvSpPr/>
          <p:nvPr/>
        </p:nvSpPr>
        <p:spPr>
          <a:xfrm>
            <a:off x="11466778" y="318893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7" name="Freihandform 806"/>
          <p:cNvSpPr/>
          <p:nvPr/>
        </p:nvSpPr>
        <p:spPr>
          <a:xfrm>
            <a:off x="9279505" y="2440836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8" name="Freihandform 807"/>
          <p:cNvSpPr/>
          <p:nvPr/>
        </p:nvSpPr>
        <p:spPr>
          <a:xfrm>
            <a:off x="9286154" y="3329457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0" name="Gleichschenkliges Dreieck 919"/>
          <p:cNvSpPr/>
          <p:nvPr/>
        </p:nvSpPr>
        <p:spPr>
          <a:xfrm>
            <a:off x="9204476" y="5200028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1" name="Ellipse 920"/>
          <p:cNvSpPr/>
          <p:nvPr/>
        </p:nvSpPr>
        <p:spPr>
          <a:xfrm>
            <a:off x="9264556" y="5150416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2" name="Gleichschenkliges Dreieck 921"/>
          <p:cNvSpPr/>
          <p:nvPr/>
        </p:nvSpPr>
        <p:spPr>
          <a:xfrm>
            <a:off x="11532300" y="5209558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3" name="Ellipse 922"/>
          <p:cNvSpPr/>
          <p:nvPr/>
        </p:nvSpPr>
        <p:spPr>
          <a:xfrm>
            <a:off x="11592380" y="5159946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24" name="Gerader Verbinder 923"/>
          <p:cNvCxnSpPr/>
          <p:nvPr/>
        </p:nvCxnSpPr>
        <p:spPr>
          <a:xfrm>
            <a:off x="9120613" y="5386882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Gerader Verbinder 924"/>
          <p:cNvCxnSpPr/>
          <p:nvPr/>
        </p:nvCxnSpPr>
        <p:spPr>
          <a:xfrm>
            <a:off x="11442791" y="5388191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Gerader Verbinder 925"/>
          <p:cNvCxnSpPr/>
          <p:nvPr/>
        </p:nvCxnSpPr>
        <p:spPr>
          <a:xfrm flipH="1">
            <a:off x="9164544" y="539013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Gerader Verbinder 926"/>
          <p:cNvCxnSpPr/>
          <p:nvPr/>
        </p:nvCxnSpPr>
        <p:spPr>
          <a:xfrm flipH="1">
            <a:off x="9285558" y="539013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Gerader Verbinder 927"/>
          <p:cNvCxnSpPr/>
          <p:nvPr/>
        </p:nvCxnSpPr>
        <p:spPr>
          <a:xfrm flipH="1">
            <a:off x="9393190" y="5390391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Gerader Verbinder 928"/>
          <p:cNvCxnSpPr/>
          <p:nvPr/>
        </p:nvCxnSpPr>
        <p:spPr>
          <a:xfrm flipH="1">
            <a:off x="11374327" y="538948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Gerader Verbinder 929"/>
          <p:cNvCxnSpPr/>
          <p:nvPr/>
        </p:nvCxnSpPr>
        <p:spPr>
          <a:xfrm flipH="1">
            <a:off x="11481959" y="539688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Gerader Verbinder 930"/>
          <p:cNvCxnSpPr/>
          <p:nvPr/>
        </p:nvCxnSpPr>
        <p:spPr>
          <a:xfrm flipH="1">
            <a:off x="11602973" y="5392599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Gerader Verbinder 931"/>
          <p:cNvCxnSpPr/>
          <p:nvPr/>
        </p:nvCxnSpPr>
        <p:spPr>
          <a:xfrm flipH="1">
            <a:off x="11710605" y="538780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3" name="Rechteck 932"/>
          <p:cNvSpPr/>
          <p:nvPr/>
        </p:nvSpPr>
        <p:spPr>
          <a:xfrm>
            <a:off x="9305761" y="426136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4" name="Rechteck 933"/>
          <p:cNvSpPr/>
          <p:nvPr/>
        </p:nvSpPr>
        <p:spPr>
          <a:xfrm>
            <a:off x="9305761" y="441012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5" name="Rechteck 934"/>
          <p:cNvSpPr/>
          <p:nvPr/>
        </p:nvSpPr>
        <p:spPr>
          <a:xfrm>
            <a:off x="9305761" y="455888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6" name="Rechteck 935"/>
          <p:cNvSpPr/>
          <p:nvPr/>
        </p:nvSpPr>
        <p:spPr>
          <a:xfrm>
            <a:off x="9305760" y="470124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7" name="Rechteck 936"/>
          <p:cNvSpPr/>
          <p:nvPr/>
        </p:nvSpPr>
        <p:spPr>
          <a:xfrm>
            <a:off x="9305760" y="485000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8" name="Rechteck 937"/>
          <p:cNvSpPr/>
          <p:nvPr/>
        </p:nvSpPr>
        <p:spPr>
          <a:xfrm>
            <a:off x="9305760" y="499875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9" name="Rechteck 938"/>
          <p:cNvSpPr/>
          <p:nvPr/>
        </p:nvSpPr>
        <p:spPr>
          <a:xfrm>
            <a:off x="9451207" y="426771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0" name="Rechteck 939"/>
          <p:cNvSpPr/>
          <p:nvPr/>
        </p:nvSpPr>
        <p:spPr>
          <a:xfrm>
            <a:off x="9451207" y="441647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1" name="Rechteck 940"/>
          <p:cNvSpPr/>
          <p:nvPr/>
        </p:nvSpPr>
        <p:spPr>
          <a:xfrm>
            <a:off x="9451207" y="456523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2" name="Rechteck 941"/>
          <p:cNvSpPr/>
          <p:nvPr/>
        </p:nvSpPr>
        <p:spPr>
          <a:xfrm>
            <a:off x="9451206" y="47075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3" name="Rechteck 942"/>
          <p:cNvSpPr/>
          <p:nvPr/>
        </p:nvSpPr>
        <p:spPr>
          <a:xfrm>
            <a:off x="9451206" y="485635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4" name="Rechteck 943"/>
          <p:cNvSpPr/>
          <p:nvPr/>
        </p:nvSpPr>
        <p:spPr>
          <a:xfrm>
            <a:off x="9451206" y="500510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5" name="Rechteck 944"/>
          <p:cNvSpPr/>
          <p:nvPr/>
        </p:nvSpPr>
        <p:spPr>
          <a:xfrm>
            <a:off x="9596653" y="427406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6" name="Rechteck 945"/>
          <p:cNvSpPr/>
          <p:nvPr/>
        </p:nvSpPr>
        <p:spPr>
          <a:xfrm>
            <a:off x="9596653" y="442282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7" name="Rechteck 946"/>
          <p:cNvSpPr/>
          <p:nvPr/>
        </p:nvSpPr>
        <p:spPr>
          <a:xfrm>
            <a:off x="9596653" y="457158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8" name="Rechteck 947"/>
          <p:cNvSpPr/>
          <p:nvPr/>
        </p:nvSpPr>
        <p:spPr>
          <a:xfrm>
            <a:off x="9596652" y="471394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9" name="Rechteck 948"/>
          <p:cNvSpPr/>
          <p:nvPr/>
        </p:nvSpPr>
        <p:spPr>
          <a:xfrm>
            <a:off x="9596652" y="486270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0" name="Rechteck 949"/>
          <p:cNvSpPr/>
          <p:nvPr/>
        </p:nvSpPr>
        <p:spPr>
          <a:xfrm>
            <a:off x="9596652" y="501145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1" name="Rechteck 950"/>
          <p:cNvSpPr/>
          <p:nvPr/>
        </p:nvSpPr>
        <p:spPr>
          <a:xfrm>
            <a:off x="9742099" y="428041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2" name="Rechteck 951"/>
          <p:cNvSpPr/>
          <p:nvPr/>
        </p:nvSpPr>
        <p:spPr>
          <a:xfrm>
            <a:off x="9742099" y="442917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3" name="Rechteck 952"/>
          <p:cNvSpPr/>
          <p:nvPr/>
        </p:nvSpPr>
        <p:spPr>
          <a:xfrm>
            <a:off x="9742099" y="457793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4" name="Rechteck 953"/>
          <p:cNvSpPr/>
          <p:nvPr/>
        </p:nvSpPr>
        <p:spPr>
          <a:xfrm>
            <a:off x="9742098" y="47202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5" name="Rechteck 954"/>
          <p:cNvSpPr/>
          <p:nvPr/>
        </p:nvSpPr>
        <p:spPr>
          <a:xfrm>
            <a:off x="9742098" y="48690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6" name="Rechteck 955"/>
          <p:cNvSpPr/>
          <p:nvPr/>
        </p:nvSpPr>
        <p:spPr>
          <a:xfrm>
            <a:off x="9742098" y="501780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7" name="Rechteck 956"/>
          <p:cNvSpPr/>
          <p:nvPr/>
        </p:nvSpPr>
        <p:spPr>
          <a:xfrm>
            <a:off x="9887544" y="428676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8" name="Rechteck 957"/>
          <p:cNvSpPr/>
          <p:nvPr/>
        </p:nvSpPr>
        <p:spPr>
          <a:xfrm>
            <a:off x="9887544" y="443552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9" name="Rechteck 958"/>
          <p:cNvSpPr/>
          <p:nvPr/>
        </p:nvSpPr>
        <p:spPr>
          <a:xfrm>
            <a:off x="9887544" y="458428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0" name="Rechteck 959"/>
          <p:cNvSpPr/>
          <p:nvPr/>
        </p:nvSpPr>
        <p:spPr>
          <a:xfrm>
            <a:off x="9887543" y="472664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1" name="Rechteck 960"/>
          <p:cNvSpPr/>
          <p:nvPr/>
        </p:nvSpPr>
        <p:spPr>
          <a:xfrm>
            <a:off x="9887543" y="487540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2" name="Rechteck 961"/>
          <p:cNvSpPr/>
          <p:nvPr/>
        </p:nvSpPr>
        <p:spPr>
          <a:xfrm>
            <a:off x="9887543" y="502415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3" name="Rechteck 962"/>
          <p:cNvSpPr/>
          <p:nvPr/>
        </p:nvSpPr>
        <p:spPr>
          <a:xfrm>
            <a:off x="10032990" y="429311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4" name="Rechteck 963"/>
          <p:cNvSpPr/>
          <p:nvPr/>
        </p:nvSpPr>
        <p:spPr>
          <a:xfrm>
            <a:off x="10032990" y="444187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5" name="Rechteck 964"/>
          <p:cNvSpPr/>
          <p:nvPr/>
        </p:nvSpPr>
        <p:spPr>
          <a:xfrm>
            <a:off x="10032990" y="459063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6" name="Rechteck 965"/>
          <p:cNvSpPr/>
          <p:nvPr/>
        </p:nvSpPr>
        <p:spPr>
          <a:xfrm>
            <a:off x="10032989" y="47329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7" name="Rechteck 966"/>
          <p:cNvSpPr/>
          <p:nvPr/>
        </p:nvSpPr>
        <p:spPr>
          <a:xfrm>
            <a:off x="10032989" y="488175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8" name="Rechteck 967"/>
          <p:cNvSpPr/>
          <p:nvPr/>
        </p:nvSpPr>
        <p:spPr>
          <a:xfrm>
            <a:off x="10032989" y="503050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9" name="Rechteck 968"/>
          <p:cNvSpPr/>
          <p:nvPr/>
        </p:nvSpPr>
        <p:spPr>
          <a:xfrm>
            <a:off x="10178436" y="429946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0" name="Rechteck 969"/>
          <p:cNvSpPr/>
          <p:nvPr/>
        </p:nvSpPr>
        <p:spPr>
          <a:xfrm>
            <a:off x="10178436" y="444822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1" name="Rechteck 970"/>
          <p:cNvSpPr/>
          <p:nvPr/>
        </p:nvSpPr>
        <p:spPr>
          <a:xfrm>
            <a:off x="10178436" y="459698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2" name="Rechteck 971"/>
          <p:cNvSpPr/>
          <p:nvPr/>
        </p:nvSpPr>
        <p:spPr>
          <a:xfrm>
            <a:off x="10178435" y="473934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3" name="Rechteck 972"/>
          <p:cNvSpPr/>
          <p:nvPr/>
        </p:nvSpPr>
        <p:spPr>
          <a:xfrm>
            <a:off x="10178435" y="488810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4" name="Rechteck 973"/>
          <p:cNvSpPr/>
          <p:nvPr/>
        </p:nvSpPr>
        <p:spPr>
          <a:xfrm>
            <a:off x="10178435" y="503685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5" name="Rechteck 974"/>
          <p:cNvSpPr/>
          <p:nvPr/>
        </p:nvSpPr>
        <p:spPr>
          <a:xfrm>
            <a:off x="10323882" y="430581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6" name="Rechteck 975"/>
          <p:cNvSpPr/>
          <p:nvPr/>
        </p:nvSpPr>
        <p:spPr>
          <a:xfrm>
            <a:off x="10323882" y="445457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7" name="Rechteck 976"/>
          <p:cNvSpPr/>
          <p:nvPr/>
        </p:nvSpPr>
        <p:spPr>
          <a:xfrm>
            <a:off x="10323882" y="460333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8" name="Rechteck 977"/>
          <p:cNvSpPr/>
          <p:nvPr/>
        </p:nvSpPr>
        <p:spPr>
          <a:xfrm>
            <a:off x="10323881" y="47456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9" name="Rechteck 978"/>
          <p:cNvSpPr/>
          <p:nvPr/>
        </p:nvSpPr>
        <p:spPr>
          <a:xfrm>
            <a:off x="10323881" y="48944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0" name="Rechteck 979"/>
          <p:cNvSpPr/>
          <p:nvPr/>
        </p:nvSpPr>
        <p:spPr>
          <a:xfrm>
            <a:off x="10323881" y="504320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1" name="Rechteck 980"/>
          <p:cNvSpPr/>
          <p:nvPr/>
        </p:nvSpPr>
        <p:spPr>
          <a:xfrm>
            <a:off x="10469327" y="430581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2" name="Rechteck 981"/>
          <p:cNvSpPr/>
          <p:nvPr/>
        </p:nvSpPr>
        <p:spPr>
          <a:xfrm>
            <a:off x="10469327" y="445457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3" name="Rechteck 982"/>
          <p:cNvSpPr/>
          <p:nvPr/>
        </p:nvSpPr>
        <p:spPr>
          <a:xfrm>
            <a:off x="10469327" y="460333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4" name="Rechteck 983"/>
          <p:cNvSpPr/>
          <p:nvPr/>
        </p:nvSpPr>
        <p:spPr>
          <a:xfrm>
            <a:off x="10469326" y="47456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5" name="Rechteck 984"/>
          <p:cNvSpPr/>
          <p:nvPr/>
        </p:nvSpPr>
        <p:spPr>
          <a:xfrm>
            <a:off x="10469326" y="48944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6" name="Rechteck 985"/>
          <p:cNvSpPr/>
          <p:nvPr/>
        </p:nvSpPr>
        <p:spPr>
          <a:xfrm>
            <a:off x="10469326" y="504320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7" name="Rechteck 986"/>
          <p:cNvSpPr/>
          <p:nvPr/>
        </p:nvSpPr>
        <p:spPr>
          <a:xfrm>
            <a:off x="10614773" y="429946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8" name="Rechteck 987"/>
          <p:cNvSpPr/>
          <p:nvPr/>
        </p:nvSpPr>
        <p:spPr>
          <a:xfrm>
            <a:off x="10614773" y="444822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9" name="Rechteck 988"/>
          <p:cNvSpPr/>
          <p:nvPr/>
        </p:nvSpPr>
        <p:spPr>
          <a:xfrm>
            <a:off x="10614773" y="459698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0" name="Rechteck 989"/>
          <p:cNvSpPr/>
          <p:nvPr/>
        </p:nvSpPr>
        <p:spPr>
          <a:xfrm>
            <a:off x="10614772" y="473934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1" name="Rechteck 990"/>
          <p:cNvSpPr/>
          <p:nvPr/>
        </p:nvSpPr>
        <p:spPr>
          <a:xfrm>
            <a:off x="10614772" y="488810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2" name="Rechteck 991"/>
          <p:cNvSpPr/>
          <p:nvPr/>
        </p:nvSpPr>
        <p:spPr>
          <a:xfrm>
            <a:off x="10614772" y="503685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3" name="Rechteck 992"/>
          <p:cNvSpPr/>
          <p:nvPr/>
        </p:nvSpPr>
        <p:spPr>
          <a:xfrm>
            <a:off x="10760219" y="429311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4" name="Rechteck 993"/>
          <p:cNvSpPr/>
          <p:nvPr/>
        </p:nvSpPr>
        <p:spPr>
          <a:xfrm>
            <a:off x="10760219" y="444187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5" name="Rechteck 994"/>
          <p:cNvSpPr/>
          <p:nvPr/>
        </p:nvSpPr>
        <p:spPr>
          <a:xfrm>
            <a:off x="10760219" y="459063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6" name="Rechteck 995"/>
          <p:cNvSpPr/>
          <p:nvPr/>
        </p:nvSpPr>
        <p:spPr>
          <a:xfrm>
            <a:off x="10760218" y="47329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7" name="Rechteck 996"/>
          <p:cNvSpPr/>
          <p:nvPr/>
        </p:nvSpPr>
        <p:spPr>
          <a:xfrm>
            <a:off x="10760218" y="488175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8" name="Rechteck 997"/>
          <p:cNvSpPr/>
          <p:nvPr/>
        </p:nvSpPr>
        <p:spPr>
          <a:xfrm>
            <a:off x="10760218" y="503050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9" name="Rechteck 998"/>
          <p:cNvSpPr/>
          <p:nvPr/>
        </p:nvSpPr>
        <p:spPr>
          <a:xfrm>
            <a:off x="10905665" y="428676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0" name="Rechteck 999"/>
          <p:cNvSpPr/>
          <p:nvPr/>
        </p:nvSpPr>
        <p:spPr>
          <a:xfrm>
            <a:off x="10905665" y="443552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1" name="Rechteck 1000"/>
          <p:cNvSpPr/>
          <p:nvPr/>
        </p:nvSpPr>
        <p:spPr>
          <a:xfrm>
            <a:off x="10905665" y="458428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2" name="Rechteck 1001"/>
          <p:cNvSpPr/>
          <p:nvPr/>
        </p:nvSpPr>
        <p:spPr>
          <a:xfrm>
            <a:off x="10905664" y="472664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3" name="Rechteck 1002"/>
          <p:cNvSpPr/>
          <p:nvPr/>
        </p:nvSpPr>
        <p:spPr>
          <a:xfrm>
            <a:off x="10905664" y="487540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4" name="Rechteck 1003"/>
          <p:cNvSpPr/>
          <p:nvPr/>
        </p:nvSpPr>
        <p:spPr>
          <a:xfrm>
            <a:off x="10905664" y="502415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5" name="Rechteck 1004"/>
          <p:cNvSpPr/>
          <p:nvPr/>
        </p:nvSpPr>
        <p:spPr>
          <a:xfrm>
            <a:off x="11051110" y="428041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6" name="Rechteck 1005"/>
          <p:cNvSpPr/>
          <p:nvPr/>
        </p:nvSpPr>
        <p:spPr>
          <a:xfrm>
            <a:off x="11051110" y="442917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7" name="Rechteck 1006"/>
          <p:cNvSpPr/>
          <p:nvPr/>
        </p:nvSpPr>
        <p:spPr>
          <a:xfrm>
            <a:off x="11051110" y="457793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8" name="Rechteck 1007"/>
          <p:cNvSpPr/>
          <p:nvPr/>
        </p:nvSpPr>
        <p:spPr>
          <a:xfrm>
            <a:off x="11051109" y="47202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9" name="Rechteck 1008"/>
          <p:cNvSpPr/>
          <p:nvPr/>
        </p:nvSpPr>
        <p:spPr>
          <a:xfrm>
            <a:off x="11051109" y="48690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0" name="Rechteck 1009"/>
          <p:cNvSpPr/>
          <p:nvPr/>
        </p:nvSpPr>
        <p:spPr>
          <a:xfrm>
            <a:off x="11051109" y="501780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1" name="Rechteck 1010"/>
          <p:cNvSpPr/>
          <p:nvPr/>
        </p:nvSpPr>
        <p:spPr>
          <a:xfrm>
            <a:off x="11196556" y="427406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2" name="Rechteck 1011"/>
          <p:cNvSpPr/>
          <p:nvPr/>
        </p:nvSpPr>
        <p:spPr>
          <a:xfrm>
            <a:off x="11196556" y="442282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3" name="Rechteck 1012"/>
          <p:cNvSpPr/>
          <p:nvPr/>
        </p:nvSpPr>
        <p:spPr>
          <a:xfrm>
            <a:off x="11196556" y="457158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4" name="Rechteck 1013"/>
          <p:cNvSpPr/>
          <p:nvPr/>
        </p:nvSpPr>
        <p:spPr>
          <a:xfrm>
            <a:off x="11196555" y="471394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5" name="Rechteck 1014"/>
          <p:cNvSpPr/>
          <p:nvPr/>
        </p:nvSpPr>
        <p:spPr>
          <a:xfrm>
            <a:off x="11196555" y="486270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6" name="Rechteck 1015"/>
          <p:cNvSpPr/>
          <p:nvPr/>
        </p:nvSpPr>
        <p:spPr>
          <a:xfrm>
            <a:off x="11196555" y="501145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7" name="Rechteck 1016"/>
          <p:cNvSpPr/>
          <p:nvPr/>
        </p:nvSpPr>
        <p:spPr>
          <a:xfrm>
            <a:off x="11342002" y="426771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8" name="Rechteck 1017"/>
          <p:cNvSpPr/>
          <p:nvPr/>
        </p:nvSpPr>
        <p:spPr>
          <a:xfrm>
            <a:off x="11342002" y="441647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9" name="Rechteck 1018"/>
          <p:cNvSpPr/>
          <p:nvPr/>
        </p:nvSpPr>
        <p:spPr>
          <a:xfrm>
            <a:off x="11342002" y="456523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0" name="Rechteck 1019"/>
          <p:cNvSpPr/>
          <p:nvPr/>
        </p:nvSpPr>
        <p:spPr>
          <a:xfrm>
            <a:off x="11342001" y="47075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1" name="Rechteck 1020"/>
          <p:cNvSpPr/>
          <p:nvPr/>
        </p:nvSpPr>
        <p:spPr>
          <a:xfrm>
            <a:off x="11342001" y="485635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2" name="Rechteck 1021"/>
          <p:cNvSpPr/>
          <p:nvPr/>
        </p:nvSpPr>
        <p:spPr>
          <a:xfrm>
            <a:off x="11342001" y="500510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3" name="Rechteck 1022"/>
          <p:cNvSpPr/>
          <p:nvPr/>
        </p:nvSpPr>
        <p:spPr>
          <a:xfrm>
            <a:off x="11487448" y="426136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4" name="Rechteck 1023"/>
          <p:cNvSpPr/>
          <p:nvPr/>
        </p:nvSpPr>
        <p:spPr>
          <a:xfrm>
            <a:off x="11487448" y="441012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5" name="Rechteck 1024"/>
          <p:cNvSpPr/>
          <p:nvPr/>
        </p:nvSpPr>
        <p:spPr>
          <a:xfrm>
            <a:off x="11487448" y="455888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6" name="Rechteck 1025"/>
          <p:cNvSpPr/>
          <p:nvPr/>
        </p:nvSpPr>
        <p:spPr>
          <a:xfrm>
            <a:off x="11487447" y="470124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7" name="Rechteck 1026"/>
          <p:cNvSpPr/>
          <p:nvPr/>
        </p:nvSpPr>
        <p:spPr>
          <a:xfrm>
            <a:off x="11487447" y="485000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8" name="Rechteck 1027"/>
          <p:cNvSpPr/>
          <p:nvPr/>
        </p:nvSpPr>
        <p:spPr>
          <a:xfrm>
            <a:off x="11487447" y="499875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9" name="Freihandform 1028"/>
          <p:cNvSpPr/>
          <p:nvPr/>
        </p:nvSpPr>
        <p:spPr>
          <a:xfrm>
            <a:off x="9300174" y="4250655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0" name="Freihandform 1029"/>
          <p:cNvSpPr/>
          <p:nvPr/>
        </p:nvSpPr>
        <p:spPr>
          <a:xfrm>
            <a:off x="9306823" y="5139276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2" name="Textfeld 1031"/>
          <p:cNvSpPr txBox="1"/>
          <p:nvPr/>
        </p:nvSpPr>
        <p:spPr>
          <a:xfrm>
            <a:off x="9882424" y="1824906"/>
            <a:ext cx="121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Iteration</a:t>
            </a:r>
          </a:p>
        </p:txBody>
      </p:sp>
      <p:sp>
        <p:nvSpPr>
          <p:cNvPr id="1033" name="Textfeld 1032"/>
          <p:cNvSpPr txBox="1"/>
          <p:nvPr/>
        </p:nvSpPr>
        <p:spPr>
          <a:xfrm>
            <a:off x="9969323" y="3339844"/>
            <a:ext cx="121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Iteration</a:t>
            </a:r>
          </a:p>
        </p:txBody>
      </p:sp>
      <p:sp>
        <p:nvSpPr>
          <p:cNvPr id="1034" name="Textfeld 1033"/>
          <p:cNvSpPr txBox="1"/>
          <p:nvPr/>
        </p:nvSpPr>
        <p:spPr>
          <a:xfrm>
            <a:off x="9982141" y="5191922"/>
            <a:ext cx="121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3. Iteration</a:t>
            </a:r>
          </a:p>
        </p:txBody>
      </p:sp>
      <p:sp>
        <p:nvSpPr>
          <p:cNvPr id="809" name="Ellipse 808"/>
          <p:cNvSpPr/>
          <p:nvPr/>
        </p:nvSpPr>
        <p:spPr>
          <a:xfrm>
            <a:off x="5315075" y="190431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0" name="Ellipse 809"/>
          <p:cNvSpPr/>
          <p:nvPr/>
        </p:nvSpPr>
        <p:spPr>
          <a:xfrm>
            <a:off x="5315073" y="212501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1" name="Ellipse 810"/>
          <p:cNvSpPr/>
          <p:nvPr/>
        </p:nvSpPr>
        <p:spPr>
          <a:xfrm>
            <a:off x="5541578" y="190431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2" name="Ellipse 811"/>
          <p:cNvSpPr/>
          <p:nvPr/>
        </p:nvSpPr>
        <p:spPr>
          <a:xfrm>
            <a:off x="5541577" y="1683605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3" name="Ellipse 812"/>
          <p:cNvSpPr/>
          <p:nvPr/>
        </p:nvSpPr>
        <p:spPr>
          <a:xfrm>
            <a:off x="5541576" y="212501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4" name="Ellipse 813"/>
          <p:cNvSpPr/>
          <p:nvPr/>
        </p:nvSpPr>
        <p:spPr>
          <a:xfrm>
            <a:off x="5765712" y="190431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5" name="Ellipse 814"/>
          <p:cNvSpPr/>
          <p:nvPr/>
        </p:nvSpPr>
        <p:spPr>
          <a:xfrm>
            <a:off x="5765711" y="1683605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6" name="Ellipse 815"/>
          <p:cNvSpPr/>
          <p:nvPr/>
        </p:nvSpPr>
        <p:spPr>
          <a:xfrm>
            <a:off x="5765710" y="212501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7" name="Ellipse 816"/>
          <p:cNvSpPr/>
          <p:nvPr/>
        </p:nvSpPr>
        <p:spPr>
          <a:xfrm>
            <a:off x="5992215" y="190431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8" name="Ellipse 817"/>
          <p:cNvSpPr/>
          <p:nvPr/>
        </p:nvSpPr>
        <p:spPr>
          <a:xfrm>
            <a:off x="5992214" y="1683605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9" name="Ellipse 818"/>
          <p:cNvSpPr/>
          <p:nvPr/>
        </p:nvSpPr>
        <p:spPr>
          <a:xfrm>
            <a:off x="5992213" y="212501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0" name="Ellipse 819"/>
          <p:cNvSpPr/>
          <p:nvPr/>
        </p:nvSpPr>
        <p:spPr>
          <a:xfrm>
            <a:off x="6216347" y="190431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1" name="Ellipse 820"/>
          <p:cNvSpPr/>
          <p:nvPr/>
        </p:nvSpPr>
        <p:spPr>
          <a:xfrm>
            <a:off x="6216346" y="1683605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2" name="Ellipse 821"/>
          <p:cNvSpPr/>
          <p:nvPr/>
        </p:nvSpPr>
        <p:spPr>
          <a:xfrm>
            <a:off x="6216345" y="212501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3" name="Ellipse 822"/>
          <p:cNvSpPr/>
          <p:nvPr/>
        </p:nvSpPr>
        <p:spPr>
          <a:xfrm>
            <a:off x="6442850" y="190431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4" name="Ellipse 823"/>
          <p:cNvSpPr/>
          <p:nvPr/>
        </p:nvSpPr>
        <p:spPr>
          <a:xfrm>
            <a:off x="6442849" y="1683605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5" name="Ellipse 824"/>
          <p:cNvSpPr/>
          <p:nvPr/>
        </p:nvSpPr>
        <p:spPr>
          <a:xfrm>
            <a:off x="6442848" y="212501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6" name="Ellipse 825"/>
          <p:cNvSpPr/>
          <p:nvPr/>
        </p:nvSpPr>
        <p:spPr>
          <a:xfrm>
            <a:off x="5763342" y="124926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7" name="Ellipse 826"/>
          <p:cNvSpPr/>
          <p:nvPr/>
        </p:nvSpPr>
        <p:spPr>
          <a:xfrm>
            <a:off x="5763340" y="146996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8" name="Ellipse 827"/>
          <p:cNvSpPr/>
          <p:nvPr/>
        </p:nvSpPr>
        <p:spPr>
          <a:xfrm>
            <a:off x="5989845" y="124926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9" name="Ellipse 828"/>
          <p:cNvSpPr/>
          <p:nvPr/>
        </p:nvSpPr>
        <p:spPr>
          <a:xfrm>
            <a:off x="5989844" y="1028555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0" name="Ellipse 829"/>
          <p:cNvSpPr/>
          <p:nvPr/>
        </p:nvSpPr>
        <p:spPr>
          <a:xfrm>
            <a:off x="5989843" y="146996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1" name="Ellipse 830"/>
          <p:cNvSpPr/>
          <p:nvPr/>
        </p:nvSpPr>
        <p:spPr>
          <a:xfrm>
            <a:off x="6670940" y="190431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2" name="Ellipse 831"/>
          <p:cNvSpPr/>
          <p:nvPr/>
        </p:nvSpPr>
        <p:spPr>
          <a:xfrm>
            <a:off x="6670938" y="212501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3" name="Ellipse 832"/>
          <p:cNvSpPr/>
          <p:nvPr/>
        </p:nvSpPr>
        <p:spPr>
          <a:xfrm>
            <a:off x="6897443" y="190431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4" name="Ellipse 833"/>
          <p:cNvSpPr/>
          <p:nvPr/>
        </p:nvSpPr>
        <p:spPr>
          <a:xfrm>
            <a:off x="6897442" y="1683605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5" name="Ellipse 834"/>
          <p:cNvSpPr/>
          <p:nvPr/>
        </p:nvSpPr>
        <p:spPr>
          <a:xfrm>
            <a:off x="6897441" y="212501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6" name="Ellipse 835"/>
          <p:cNvSpPr/>
          <p:nvPr/>
        </p:nvSpPr>
        <p:spPr>
          <a:xfrm>
            <a:off x="6211608" y="124926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7" name="Ellipse 836"/>
          <p:cNvSpPr/>
          <p:nvPr/>
        </p:nvSpPr>
        <p:spPr>
          <a:xfrm>
            <a:off x="6211607" y="1028555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8" name="Ellipse 837"/>
          <p:cNvSpPr/>
          <p:nvPr/>
        </p:nvSpPr>
        <p:spPr>
          <a:xfrm>
            <a:off x="6211606" y="146996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9" name="Ellipse 838"/>
          <p:cNvSpPr/>
          <p:nvPr/>
        </p:nvSpPr>
        <p:spPr>
          <a:xfrm>
            <a:off x="7123944" y="190431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0" name="Ellipse 839"/>
          <p:cNvSpPr/>
          <p:nvPr/>
        </p:nvSpPr>
        <p:spPr>
          <a:xfrm>
            <a:off x="7123943" y="1683605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1" name="Ellipse 840"/>
          <p:cNvSpPr/>
          <p:nvPr/>
        </p:nvSpPr>
        <p:spPr>
          <a:xfrm>
            <a:off x="7123942" y="212501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2" name="Ellipse 841"/>
          <p:cNvSpPr/>
          <p:nvPr/>
        </p:nvSpPr>
        <p:spPr>
          <a:xfrm>
            <a:off x="7350447" y="190431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3" name="Ellipse 842"/>
          <p:cNvSpPr/>
          <p:nvPr/>
        </p:nvSpPr>
        <p:spPr>
          <a:xfrm>
            <a:off x="7350446" y="1683605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4" name="Ellipse 843"/>
          <p:cNvSpPr/>
          <p:nvPr/>
        </p:nvSpPr>
        <p:spPr>
          <a:xfrm>
            <a:off x="7350445" y="212501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5" name="Ellipse 844"/>
          <p:cNvSpPr/>
          <p:nvPr/>
        </p:nvSpPr>
        <p:spPr>
          <a:xfrm>
            <a:off x="7123942" y="146996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6" name="Ellipse 845"/>
          <p:cNvSpPr/>
          <p:nvPr/>
        </p:nvSpPr>
        <p:spPr>
          <a:xfrm>
            <a:off x="7350447" y="124926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7" name="Ellipse 846"/>
          <p:cNvSpPr/>
          <p:nvPr/>
        </p:nvSpPr>
        <p:spPr>
          <a:xfrm>
            <a:off x="7350445" y="146996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48" name="Gerader Verbinder 847"/>
          <p:cNvCxnSpPr/>
          <p:nvPr/>
        </p:nvCxnSpPr>
        <p:spPr>
          <a:xfrm>
            <a:off x="6229037" y="1071802"/>
            <a:ext cx="0" cy="1232830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9" name="Ellipse 848"/>
          <p:cNvSpPr/>
          <p:nvPr/>
        </p:nvSpPr>
        <p:spPr>
          <a:xfrm>
            <a:off x="5339916" y="345541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0" name="Ellipse 849"/>
          <p:cNvSpPr/>
          <p:nvPr/>
        </p:nvSpPr>
        <p:spPr>
          <a:xfrm>
            <a:off x="5339914" y="3676123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1" name="Ellipse 850"/>
          <p:cNvSpPr/>
          <p:nvPr/>
        </p:nvSpPr>
        <p:spPr>
          <a:xfrm>
            <a:off x="5566419" y="345541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2" name="Ellipse 851"/>
          <p:cNvSpPr/>
          <p:nvPr/>
        </p:nvSpPr>
        <p:spPr>
          <a:xfrm>
            <a:off x="5566418" y="323470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3" name="Ellipse 852"/>
          <p:cNvSpPr/>
          <p:nvPr/>
        </p:nvSpPr>
        <p:spPr>
          <a:xfrm>
            <a:off x="5566417" y="3676123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4" name="Ellipse 853"/>
          <p:cNvSpPr/>
          <p:nvPr/>
        </p:nvSpPr>
        <p:spPr>
          <a:xfrm>
            <a:off x="5790553" y="345541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5" name="Ellipse 854"/>
          <p:cNvSpPr/>
          <p:nvPr/>
        </p:nvSpPr>
        <p:spPr>
          <a:xfrm>
            <a:off x="5790552" y="323470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6" name="Ellipse 855"/>
          <p:cNvSpPr/>
          <p:nvPr/>
        </p:nvSpPr>
        <p:spPr>
          <a:xfrm>
            <a:off x="5790551" y="3676123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7" name="Ellipse 856"/>
          <p:cNvSpPr/>
          <p:nvPr/>
        </p:nvSpPr>
        <p:spPr>
          <a:xfrm>
            <a:off x="6017056" y="345541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8" name="Ellipse 857"/>
          <p:cNvSpPr/>
          <p:nvPr/>
        </p:nvSpPr>
        <p:spPr>
          <a:xfrm>
            <a:off x="6017055" y="323470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9" name="Ellipse 858"/>
          <p:cNvSpPr/>
          <p:nvPr/>
        </p:nvSpPr>
        <p:spPr>
          <a:xfrm>
            <a:off x="6017054" y="3676123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0" name="Ellipse 859"/>
          <p:cNvSpPr/>
          <p:nvPr/>
        </p:nvSpPr>
        <p:spPr>
          <a:xfrm>
            <a:off x="6241188" y="345541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1" name="Ellipse 860"/>
          <p:cNvSpPr/>
          <p:nvPr/>
        </p:nvSpPr>
        <p:spPr>
          <a:xfrm>
            <a:off x="6241187" y="323470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2" name="Ellipse 861"/>
          <p:cNvSpPr/>
          <p:nvPr/>
        </p:nvSpPr>
        <p:spPr>
          <a:xfrm>
            <a:off x="6241186" y="3676123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3" name="Ellipse 862"/>
          <p:cNvSpPr/>
          <p:nvPr/>
        </p:nvSpPr>
        <p:spPr>
          <a:xfrm>
            <a:off x="6467691" y="345541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4" name="Ellipse 863"/>
          <p:cNvSpPr/>
          <p:nvPr/>
        </p:nvSpPr>
        <p:spPr>
          <a:xfrm>
            <a:off x="6467690" y="323470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5" name="Ellipse 864"/>
          <p:cNvSpPr/>
          <p:nvPr/>
        </p:nvSpPr>
        <p:spPr>
          <a:xfrm>
            <a:off x="6467689" y="3676123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6" name="Ellipse 865"/>
          <p:cNvSpPr/>
          <p:nvPr/>
        </p:nvSpPr>
        <p:spPr>
          <a:xfrm>
            <a:off x="5788183" y="280036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7" name="Ellipse 866"/>
          <p:cNvSpPr/>
          <p:nvPr/>
        </p:nvSpPr>
        <p:spPr>
          <a:xfrm>
            <a:off x="5788181" y="3021073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8" name="Ellipse 867"/>
          <p:cNvSpPr/>
          <p:nvPr/>
        </p:nvSpPr>
        <p:spPr>
          <a:xfrm>
            <a:off x="6014686" y="280036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9" name="Ellipse 868"/>
          <p:cNvSpPr/>
          <p:nvPr/>
        </p:nvSpPr>
        <p:spPr>
          <a:xfrm>
            <a:off x="6014685" y="257965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" name="Ellipse 869"/>
          <p:cNvSpPr/>
          <p:nvPr/>
        </p:nvSpPr>
        <p:spPr>
          <a:xfrm>
            <a:off x="6014684" y="3021073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1" name="Ellipse 870"/>
          <p:cNvSpPr/>
          <p:nvPr/>
        </p:nvSpPr>
        <p:spPr>
          <a:xfrm>
            <a:off x="6695781" y="345541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2" name="Ellipse 871"/>
          <p:cNvSpPr/>
          <p:nvPr/>
        </p:nvSpPr>
        <p:spPr>
          <a:xfrm>
            <a:off x="6695779" y="3676123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3" name="Ellipse 872"/>
          <p:cNvSpPr/>
          <p:nvPr/>
        </p:nvSpPr>
        <p:spPr>
          <a:xfrm>
            <a:off x="6922284" y="345541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4" name="Ellipse 873"/>
          <p:cNvSpPr/>
          <p:nvPr/>
        </p:nvSpPr>
        <p:spPr>
          <a:xfrm>
            <a:off x="6922283" y="323470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5" name="Ellipse 874"/>
          <p:cNvSpPr/>
          <p:nvPr/>
        </p:nvSpPr>
        <p:spPr>
          <a:xfrm>
            <a:off x="6922282" y="3676123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6" name="Ellipse 875"/>
          <p:cNvSpPr/>
          <p:nvPr/>
        </p:nvSpPr>
        <p:spPr>
          <a:xfrm>
            <a:off x="6236449" y="280036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7" name="Ellipse 876"/>
          <p:cNvSpPr/>
          <p:nvPr/>
        </p:nvSpPr>
        <p:spPr>
          <a:xfrm>
            <a:off x="6236448" y="257965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8" name="Ellipse 877"/>
          <p:cNvSpPr/>
          <p:nvPr/>
        </p:nvSpPr>
        <p:spPr>
          <a:xfrm>
            <a:off x="6236447" y="3021073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9" name="Ellipse 878"/>
          <p:cNvSpPr/>
          <p:nvPr/>
        </p:nvSpPr>
        <p:spPr>
          <a:xfrm>
            <a:off x="7148785" y="345541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0" name="Ellipse 879"/>
          <p:cNvSpPr/>
          <p:nvPr/>
        </p:nvSpPr>
        <p:spPr>
          <a:xfrm>
            <a:off x="7148784" y="323470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1" name="Ellipse 880"/>
          <p:cNvSpPr/>
          <p:nvPr/>
        </p:nvSpPr>
        <p:spPr>
          <a:xfrm>
            <a:off x="7148783" y="3676123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2" name="Ellipse 881"/>
          <p:cNvSpPr/>
          <p:nvPr/>
        </p:nvSpPr>
        <p:spPr>
          <a:xfrm>
            <a:off x="7375288" y="345541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3" name="Ellipse 882"/>
          <p:cNvSpPr/>
          <p:nvPr/>
        </p:nvSpPr>
        <p:spPr>
          <a:xfrm>
            <a:off x="7375287" y="323470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4" name="Ellipse 883"/>
          <p:cNvSpPr/>
          <p:nvPr/>
        </p:nvSpPr>
        <p:spPr>
          <a:xfrm>
            <a:off x="7375286" y="3676123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5" name="Ellipse 884"/>
          <p:cNvSpPr/>
          <p:nvPr/>
        </p:nvSpPr>
        <p:spPr>
          <a:xfrm>
            <a:off x="7148783" y="3021073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6" name="Ellipse 885"/>
          <p:cNvSpPr/>
          <p:nvPr/>
        </p:nvSpPr>
        <p:spPr>
          <a:xfrm>
            <a:off x="7375288" y="280036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7" name="Ellipse 886"/>
          <p:cNvSpPr/>
          <p:nvPr/>
        </p:nvSpPr>
        <p:spPr>
          <a:xfrm>
            <a:off x="7375286" y="3021073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88" name="Gerader Verbinder 887"/>
          <p:cNvCxnSpPr/>
          <p:nvPr/>
        </p:nvCxnSpPr>
        <p:spPr>
          <a:xfrm>
            <a:off x="7142333" y="2678652"/>
            <a:ext cx="0" cy="1232830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9" name="Ellipse 888"/>
          <p:cNvSpPr/>
          <p:nvPr/>
        </p:nvSpPr>
        <p:spPr>
          <a:xfrm>
            <a:off x="5346989" y="49686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0" name="Ellipse 889"/>
          <p:cNvSpPr/>
          <p:nvPr/>
        </p:nvSpPr>
        <p:spPr>
          <a:xfrm>
            <a:off x="5346987" y="51893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1" name="Ellipse 890"/>
          <p:cNvSpPr/>
          <p:nvPr/>
        </p:nvSpPr>
        <p:spPr>
          <a:xfrm>
            <a:off x="5573492" y="49686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2" name="Ellipse 891"/>
          <p:cNvSpPr/>
          <p:nvPr/>
        </p:nvSpPr>
        <p:spPr>
          <a:xfrm>
            <a:off x="5573491" y="474794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3" name="Ellipse 892"/>
          <p:cNvSpPr/>
          <p:nvPr/>
        </p:nvSpPr>
        <p:spPr>
          <a:xfrm>
            <a:off x="5573490" y="51893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4" name="Ellipse 893"/>
          <p:cNvSpPr/>
          <p:nvPr/>
        </p:nvSpPr>
        <p:spPr>
          <a:xfrm>
            <a:off x="5797626" y="49686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5" name="Ellipse 894"/>
          <p:cNvSpPr/>
          <p:nvPr/>
        </p:nvSpPr>
        <p:spPr>
          <a:xfrm>
            <a:off x="5797625" y="474794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6" name="Ellipse 895"/>
          <p:cNvSpPr/>
          <p:nvPr/>
        </p:nvSpPr>
        <p:spPr>
          <a:xfrm>
            <a:off x="5797624" y="51893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7" name="Ellipse 896"/>
          <p:cNvSpPr/>
          <p:nvPr/>
        </p:nvSpPr>
        <p:spPr>
          <a:xfrm>
            <a:off x="6024129" y="49686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8" name="Ellipse 897"/>
          <p:cNvSpPr/>
          <p:nvPr/>
        </p:nvSpPr>
        <p:spPr>
          <a:xfrm>
            <a:off x="6024128" y="474794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9" name="Ellipse 898"/>
          <p:cNvSpPr/>
          <p:nvPr/>
        </p:nvSpPr>
        <p:spPr>
          <a:xfrm>
            <a:off x="6024127" y="51893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0" name="Ellipse 899"/>
          <p:cNvSpPr/>
          <p:nvPr/>
        </p:nvSpPr>
        <p:spPr>
          <a:xfrm>
            <a:off x="6248261" y="49686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1" name="Ellipse 900"/>
          <p:cNvSpPr/>
          <p:nvPr/>
        </p:nvSpPr>
        <p:spPr>
          <a:xfrm>
            <a:off x="6248260" y="474794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2" name="Ellipse 901"/>
          <p:cNvSpPr/>
          <p:nvPr/>
        </p:nvSpPr>
        <p:spPr>
          <a:xfrm>
            <a:off x="6248259" y="51893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3" name="Ellipse 902"/>
          <p:cNvSpPr/>
          <p:nvPr/>
        </p:nvSpPr>
        <p:spPr>
          <a:xfrm>
            <a:off x="6474764" y="49686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4" name="Ellipse 903"/>
          <p:cNvSpPr/>
          <p:nvPr/>
        </p:nvSpPr>
        <p:spPr>
          <a:xfrm>
            <a:off x="6474763" y="474794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5" name="Ellipse 904"/>
          <p:cNvSpPr/>
          <p:nvPr/>
        </p:nvSpPr>
        <p:spPr>
          <a:xfrm>
            <a:off x="6474762" y="51893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6" name="Ellipse 905"/>
          <p:cNvSpPr/>
          <p:nvPr/>
        </p:nvSpPr>
        <p:spPr>
          <a:xfrm>
            <a:off x="5795256" y="431359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7" name="Ellipse 906"/>
          <p:cNvSpPr/>
          <p:nvPr/>
        </p:nvSpPr>
        <p:spPr>
          <a:xfrm>
            <a:off x="5795254" y="453430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8" name="Ellipse 907"/>
          <p:cNvSpPr/>
          <p:nvPr/>
        </p:nvSpPr>
        <p:spPr>
          <a:xfrm>
            <a:off x="6021759" y="431359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9" name="Ellipse 908"/>
          <p:cNvSpPr/>
          <p:nvPr/>
        </p:nvSpPr>
        <p:spPr>
          <a:xfrm>
            <a:off x="6021758" y="409289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0" name="Ellipse 909"/>
          <p:cNvSpPr/>
          <p:nvPr/>
        </p:nvSpPr>
        <p:spPr>
          <a:xfrm>
            <a:off x="6021757" y="453430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1" name="Ellipse 910"/>
          <p:cNvSpPr/>
          <p:nvPr/>
        </p:nvSpPr>
        <p:spPr>
          <a:xfrm>
            <a:off x="6702854" y="496864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2" name="Ellipse 911"/>
          <p:cNvSpPr/>
          <p:nvPr/>
        </p:nvSpPr>
        <p:spPr>
          <a:xfrm>
            <a:off x="6702852" y="518935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3" name="Ellipse 912"/>
          <p:cNvSpPr/>
          <p:nvPr/>
        </p:nvSpPr>
        <p:spPr>
          <a:xfrm>
            <a:off x="6929357" y="496864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4" name="Ellipse 913"/>
          <p:cNvSpPr/>
          <p:nvPr/>
        </p:nvSpPr>
        <p:spPr>
          <a:xfrm>
            <a:off x="6929356" y="474794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5" name="Ellipse 914"/>
          <p:cNvSpPr/>
          <p:nvPr/>
        </p:nvSpPr>
        <p:spPr>
          <a:xfrm>
            <a:off x="6929355" y="518935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6" name="Ellipse 915"/>
          <p:cNvSpPr/>
          <p:nvPr/>
        </p:nvSpPr>
        <p:spPr>
          <a:xfrm>
            <a:off x="6243522" y="431359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7" name="Ellipse 916"/>
          <p:cNvSpPr/>
          <p:nvPr/>
        </p:nvSpPr>
        <p:spPr>
          <a:xfrm>
            <a:off x="6243521" y="409289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8" name="Ellipse 917"/>
          <p:cNvSpPr/>
          <p:nvPr/>
        </p:nvSpPr>
        <p:spPr>
          <a:xfrm>
            <a:off x="6243520" y="453430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9" name="Ellipse 918"/>
          <p:cNvSpPr/>
          <p:nvPr/>
        </p:nvSpPr>
        <p:spPr>
          <a:xfrm>
            <a:off x="7155858" y="496864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5" name="Ellipse 1034"/>
          <p:cNvSpPr/>
          <p:nvPr/>
        </p:nvSpPr>
        <p:spPr>
          <a:xfrm>
            <a:off x="7155857" y="474794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6" name="Ellipse 1035"/>
          <p:cNvSpPr/>
          <p:nvPr/>
        </p:nvSpPr>
        <p:spPr>
          <a:xfrm>
            <a:off x="7155856" y="518935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7" name="Ellipse 1036"/>
          <p:cNvSpPr/>
          <p:nvPr/>
        </p:nvSpPr>
        <p:spPr>
          <a:xfrm>
            <a:off x="7382361" y="496864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8" name="Ellipse 1037"/>
          <p:cNvSpPr/>
          <p:nvPr/>
        </p:nvSpPr>
        <p:spPr>
          <a:xfrm>
            <a:off x="7382360" y="474794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9" name="Ellipse 1038"/>
          <p:cNvSpPr/>
          <p:nvPr/>
        </p:nvSpPr>
        <p:spPr>
          <a:xfrm>
            <a:off x="7382359" y="518935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0" name="Ellipse 1039"/>
          <p:cNvSpPr/>
          <p:nvPr/>
        </p:nvSpPr>
        <p:spPr>
          <a:xfrm>
            <a:off x="7155856" y="453430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1" name="Ellipse 1040"/>
          <p:cNvSpPr/>
          <p:nvPr/>
        </p:nvSpPr>
        <p:spPr>
          <a:xfrm>
            <a:off x="7382361" y="431359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2" name="Ellipse 1041"/>
          <p:cNvSpPr/>
          <p:nvPr/>
        </p:nvSpPr>
        <p:spPr>
          <a:xfrm>
            <a:off x="7382359" y="453430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43" name="Gerader Verbinder 1042"/>
          <p:cNvCxnSpPr/>
          <p:nvPr/>
        </p:nvCxnSpPr>
        <p:spPr>
          <a:xfrm>
            <a:off x="6702854" y="4159603"/>
            <a:ext cx="0" cy="1232830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4" name="Rechteck 1043"/>
              <p:cNvSpPr/>
              <p:nvPr/>
            </p:nvSpPr>
            <p:spPr>
              <a:xfrm>
                <a:off x="7576946" y="1748616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𝛺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44" name="Rechteck 10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946" y="1748616"/>
                <a:ext cx="52283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5" name="Rechteck 1044"/>
              <p:cNvSpPr/>
              <p:nvPr/>
            </p:nvSpPr>
            <p:spPr>
              <a:xfrm>
                <a:off x="7566871" y="3163932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𝛺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45" name="Rechteck 10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71" y="3163932"/>
                <a:ext cx="522835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6" name="Rechteck 1045"/>
              <p:cNvSpPr/>
              <p:nvPr/>
            </p:nvSpPr>
            <p:spPr>
              <a:xfrm>
                <a:off x="7574344" y="4835314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𝛺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46" name="Rechteck 10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344" y="4835314"/>
                <a:ext cx="52283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2" name="Gerade Verbindung mit Pfeil 1061"/>
          <p:cNvCxnSpPr/>
          <p:nvPr/>
        </p:nvCxnSpPr>
        <p:spPr>
          <a:xfrm>
            <a:off x="6099250" y="924335"/>
            <a:ext cx="385257" cy="10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Gerade Verbindung mit Pfeil 1062"/>
          <p:cNvCxnSpPr/>
          <p:nvPr/>
        </p:nvCxnSpPr>
        <p:spPr>
          <a:xfrm flipH="1">
            <a:off x="6692579" y="2663307"/>
            <a:ext cx="37889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5205207" y="763721"/>
            <a:ext cx="24380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Gerade Verbindung mit Pfeil 1046"/>
          <p:cNvCxnSpPr/>
          <p:nvPr/>
        </p:nvCxnSpPr>
        <p:spPr>
          <a:xfrm>
            <a:off x="2275298" y="3497386"/>
            <a:ext cx="116" cy="543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Gerade Verbindung mit Pfeil 1047"/>
          <p:cNvCxnSpPr/>
          <p:nvPr/>
        </p:nvCxnSpPr>
        <p:spPr>
          <a:xfrm flipV="1">
            <a:off x="4230645" y="4293116"/>
            <a:ext cx="958608" cy="635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Gerade Verbindung mit Pfeil 1048"/>
          <p:cNvCxnSpPr/>
          <p:nvPr/>
        </p:nvCxnSpPr>
        <p:spPr>
          <a:xfrm flipH="1" flipV="1">
            <a:off x="4089604" y="2787161"/>
            <a:ext cx="1140536" cy="495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Rechteck 1049"/>
          <p:cNvSpPr/>
          <p:nvPr/>
        </p:nvSpPr>
        <p:spPr>
          <a:xfrm>
            <a:off x="174810" y="4331716"/>
            <a:ext cx="239336" cy="1167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1" name="Rechteck 1050"/>
          <p:cNvSpPr/>
          <p:nvPr/>
        </p:nvSpPr>
        <p:spPr>
          <a:xfrm>
            <a:off x="174810" y="4448448"/>
            <a:ext cx="239336" cy="116732"/>
          </a:xfrm>
          <a:prstGeom prst="rect">
            <a:avLst/>
          </a:prstGeom>
          <a:solidFill>
            <a:srgbClr val="EB94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2" name="Rechteck 1051"/>
          <p:cNvSpPr/>
          <p:nvPr/>
        </p:nvSpPr>
        <p:spPr>
          <a:xfrm>
            <a:off x="174810" y="4565180"/>
            <a:ext cx="239336" cy="1167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3" name="Rechteck 1052"/>
          <p:cNvSpPr/>
          <p:nvPr/>
        </p:nvSpPr>
        <p:spPr>
          <a:xfrm>
            <a:off x="174810" y="4681912"/>
            <a:ext cx="239336" cy="1167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4" name="Rechteck 1053"/>
          <p:cNvSpPr/>
          <p:nvPr/>
        </p:nvSpPr>
        <p:spPr>
          <a:xfrm>
            <a:off x="174810" y="4798644"/>
            <a:ext cx="239336" cy="116732"/>
          </a:xfrm>
          <a:prstGeom prst="rect">
            <a:avLst/>
          </a:prstGeom>
          <a:solidFill>
            <a:srgbClr val="90FF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5" name="Rechteck 1054"/>
          <p:cNvSpPr/>
          <p:nvPr/>
        </p:nvSpPr>
        <p:spPr>
          <a:xfrm>
            <a:off x="174810" y="4915376"/>
            <a:ext cx="239336" cy="116732"/>
          </a:xfrm>
          <a:prstGeom prst="rect">
            <a:avLst/>
          </a:prstGeom>
          <a:solidFill>
            <a:srgbClr val="3BE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6" name="Rechteck 1055"/>
          <p:cNvSpPr/>
          <p:nvPr/>
        </p:nvSpPr>
        <p:spPr>
          <a:xfrm>
            <a:off x="174810" y="5032108"/>
            <a:ext cx="239336" cy="116732"/>
          </a:xfrm>
          <a:prstGeom prst="rect">
            <a:avLst/>
          </a:prstGeom>
          <a:solidFill>
            <a:srgbClr val="37D1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7" name="Rechteck 1056"/>
          <p:cNvSpPr/>
          <p:nvPr/>
        </p:nvSpPr>
        <p:spPr>
          <a:xfrm>
            <a:off x="174810" y="5148840"/>
            <a:ext cx="239336" cy="116732"/>
          </a:xfrm>
          <a:prstGeom prst="rect">
            <a:avLst/>
          </a:prstGeom>
          <a:solidFill>
            <a:srgbClr val="43A1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8" name="Rechteck 1057"/>
          <p:cNvSpPr/>
          <p:nvPr/>
        </p:nvSpPr>
        <p:spPr>
          <a:xfrm>
            <a:off x="174810" y="5265572"/>
            <a:ext cx="239336" cy="116732"/>
          </a:xfrm>
          <a:prstGeom prst="rect">
            <a:avLst/>
          </a:prstGeom>
          <a:solidFill>
            <a:srgbClr val="21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9" name="Rechteck 1058"/>
          <p:cNvSpPr/>
          <p:nvPr/>
        </p:nvSpPr>
        <p:spPr>
          <a:xfrm>
            <a:off x="174810" y="5382304"/>
            <a:ext cx="239336" cy="116732"/>
          </a:xfrm>
          <a:prstGeom prst="rect">
            <a:avLst/>
          </a:prstGeom>
          <a:solidFill>
            <a:srgbClr val="0BA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0" name="Rechteck 1059"/>
          <p:cNvSpPr/>
          <p:nvPr/>
        </p:nvSpPr>
        <p:spPr>
          <a:xfrm>
            <a:off x="174810" y="5499036"/>
            <a:ext cx="239336" cy="116732"/>
          </a:xfrm>
          <a:prstGeom prst="rect">
            <a:avLst/>
          </a:prstGeom>
          <a:solidFill>
            <a:srgbClr val="3D51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1" name="Rechteck 1060"/>
          <p:cNvSpPr/>
          <p:nvPr/>
        </p:nvSpPr>
        <p:spPr>
          <a:xfrm>
            <a:off x="174810" y="5615768"/>
            <a:ext cx="239336" cy="116732"/>
          </a:xfrm>
          <a:prstGeom prst="rect">
            <a:avLst/>
          </a:prstGeom>
          <a:solidFill>
            <a:srgbClr val="3C00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17353" y="3760985"/>
                <a:ext cx="781560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𝑑𝑒𝑛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3" y="3760985"/>
                <a:ext cx="781560" cy="538481"/>
              </a:xfrm>
              <a:prstGeom prst="rect">
                <a:avLst/>
              </a:prstGeom>
              <a:blipFill rotWithShape="0">
                <a:blip r:embed="rId1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294478" y="5702880"/>
                <a:ext cx="642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78" y="5702880"/>
                <a:ext cx="642292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Rechteck 1065"/>
              <p:cNvSpPr/>
              <p:nvPr/>
            </p:nvSpPr>
            <p:spPr>
              <a:xfrm>
                <a:off x="354936" y="4291498"/>
                <a:ext cx="6901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66" name="Rechteck 10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6" y="4291498"/>
                <a:ext cx="690189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4" name="Rechteck 1063"/>
          <p:cNvSpPr/>
          <p:nvPr/>
        </p:nvSpPr>
        <p:spPr>
          <a:xfrm>
            <a:off x="1196238" y="208045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5" name="Rechteck 1064"/>
          <p:cNvSpPr/>
          <p:nvPr/>
        </p:nvSpPr>
        <p:spPr>
          <a:xfrm>
            <a:off x="1196238" y="222921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7" name="Rechteck 1066"/>
          <p:cNvSpPr/>
          <p:nvPr/>
        </p:nvSpPr>
        <p:spPr>
          <a:xfrm>
            <a:off x="1196238" y="237797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8" name="Rechteck 1067"/>
          <p:cNvSpPr/>
          <p:nvPr/>
        </p:nvSpPr>
        <p:spPr>
          <a:xfrm>
            <a:off x="1196237" y="252033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9" name="Rechteck 1068"/>
          <p:cNvSpPr/>
          <p:nvPr/>
        </p:nvSpPr>
        <p:spPr>
          <a:xfrm>
            <a:off x="1196237" y="266909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0" name="Rechteck 1069"/>
          <p:cNvSpPr/>
          <p:nvPr/>
        </p:nvSpPr>
        <p:spPr>
          <a:xfrm>
            <a:off x="1196237" y="281784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1" name="Rechteck 1070"/>
          <p:cNvSpPr/>
          <p:nvPr/>
        </p:nvSpPr>
        <p:spPr>
          <a:xfrm>
            <a:off x="1341684" y="208680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2" name="Rechteck 1071"/>
          <p:cNvSpPr/>
          <p:nvPr/>
        </p:nvSpPr>
        <p:spPr>
          <a:xfrm>
            <a:off x="1341684" y="223556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3" name="Rechteck 1072"/>
          <p:cNvSpPr/>
          <p:nvPr/>
        </p:nvSpPr>
        <p:spPr>
          <a:xfrm>
            <a:off x="1341684" y="238432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4" name="Rechteck 1073"/>
          <p:cNvSpPr/>
          <p:nvPr/>
        </p:nvSpPr>
        <p:spPr>
          <a:xfrm>
            <a:off x="1341683" y="252668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5" name="Rechteck 1074"/>
          <p:cNvSpPr/>
          <p:nvPr/>
        </p:nvSpPr>
        <p:spPr>
          <a:xfrm>
            <a:off x="1341683" y="267544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6" name="Rechteck 1075"/>
          <p:cNvSpPr/>
          <p:nvPr/>
        </p:nvSpPr>
        <p:spPr>
          <a:xfrm>
            <a:off x="1341683" y="282419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7" name="Rechteck 1076"/>
          <p:cNvSpPr/>
          <p:nvPr/>
        </p:nvSpPr>
        <p:spPr>
          <a:xfrm>
            <a:off x="1487130" y="209315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8" name="Rechteck 1077"/>
          <p:cNvSpPr/>
          <p:nvPr/>
        </p:nvSpPr>
        <p:spPr>
          <a:xfrm>
            <a:off x="1487130" y="224191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9" name="Rechteck 1078"/>
          <p:cNvSpPr/>
          <p:nvPr/>
        </p:nvSpPr>
        <p:spPr>
          <a:xfrm>
            <a:off x="1487130" y="239067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0" name="Rechteck 1079"/>
          <p:cNvSpPr/>
          <p:nvPr/>
        </p:nvSpPr>
        <p:spPr>
          <a:xfrm>
            <a:off x="1487129" y="253303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1" name="Rechteck 1080"/>
          <p:cNvSpPr/>
          <p:nvPr/>
        </p:nvSpPr>
        <p:spPr>
          <a:xfrm>
            <a:off x="1487129" y="268179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2" name="Rechteck 1081"/>
          <p:cNvSpPr/>
          <p:nvPr/>
        </p:nvSpPr>
        <p:spPr>
          <a:xfrm>
            <a:off x="1487129" y="283054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3" name="Rechteck 1082"/>
          <p:cNvSpPr/>
          <p:nvPr/>
        </p:nvSpPr>
        <p:spPr>
          <a:xfrm>
            <a:off x="1632576" y="209950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4" name="Rechteck 1083"/>
          <p:cNvSpPr/>
          <p:nvPr/>
        </p:nvSpPr>
        <p:spPr>
          <a:xfrm>
            <a:off x="1632576" y="224826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5" name="Rechteck 1084"/>
          <p:cNvSpPr/>
          <p:nvPr/>
        </p:nvSpPr>
        <p:spPr>
          <a:xfrm>
            <a:off x="1632576" y="239702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6" name="Rechteck 1085"/>
          <p:cNvSpPr/>
          <p:nvPr/>
        </p:nvSpPr>
        <p:spPr>
          <a:xfrm>
            <a:off x="1632575" y="253938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7" name="Rechteck 1086"/>
          <p:cNvSpPr/>
          <p:nvPr/>
        </p:nvSpPr>
        <p:spPr>
          <a:xfrm>
            <a:off x="1632575" y="268814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8" name="Rechteck 1087"/>
          <p:cNvSpPr/>
          <p:nvPr/>
        </p:nvSpPr>
        <p:spPr>
          <a:xfrm>
            <a:off x="1632575" y="283689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9" name="Rechteck 1088"/>
          <p:cNvSpPr/>
          <p:nvPr/>
        </p:nvSpPr>
        <p:spPr>
          <a:xfrm>
            <a:off x="1778021" y="210585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0" name="Rechteck 1089"/>
          <p:cNvSpPr/>
          <p:nvPr/>
        </p:nvSpPr>
        <p:spPr>
          <a:xfrm>
            <a:off x="1778021" y="225461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1" name="Rechteck 1090"/>
          <p:cNvSpPr/>
          <p:nvPr/>
        </p:nvSpPr>
        <p:spPr>
          <a:xfrm>
            <a:off x="1778021" y="240337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2" name="Rechteck 1091"/>
          <p:cNvSpPr/>
          <p:nvPr/>
        </p:nvSpPr>
        <p:spPr>
          <a:xfrm>
            <a:off x="1778020" y="254573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3" name="Rechteck 1092"/>
          <p:cNvSpPr/>
          <p:nvPr/>
        </p:nvSpPr>
        <p:spPr>
          <a:xfrm>
            <a:off x="1778020" y="269449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4" name="Rechteck 1093"/>
          <p:cNvSpPr/>
          <p:nvPr/>
        </p:nvSpPr>
        <p:spPr>
          <a:xfrm>
            <a:off x="1778020" y="284324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5" name="Rechteck 1094"/>
          <p:cNvSpPr/>
          <p:nvPr/>
        </p:nvSpPr>
        <p:spPr>
          <a:xfrm>
            <a:off x="1923467" y="211220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6" name="Rechteck 1095"/>
          <p:cNvSpPr/>
          <p:nvPr/>
        </p:nvSpPr>
        <p:spPr>
          <a:xfrm>
            <a:off x="1923467" y="226096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7" name="Rechteck 1096"/>
          <p:cNvSpPr/>
          <p:nvPr/>
        </p:nvSpPr>
        <p:spPr>
          <a:xfrm>
            <a:off x="1923467" y="240972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8" name="Rechteck 1097"/>
          <p:cNvSpPr/>
          <p:nvPr/>
        </p:nvSpPr>
        <p:spPr>
          <a:xfrm>
            <a:off x="1923466" y="255208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9" name="Rechteck 1098"/>
          <p:cNvSpPr/>
          <p:nvPr/>
        </p:nvSpPr>
        <p:spPr>
          <a:xfrm>
            <a:off x="1923466" y="270084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0" name="Rechteck 1099"/>
          <p:cNvSpPr/>
          <p:nvPr/>
        </p:nvSpPr>
        <p:spPr>
          <a:xfrm>
            <a:off x="1923466" y="284959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1" name="Rechteck 1100"/>
          <p:cNvSpPr/>
          <p:nvPr/>
        </p:nvSpPr>
        <p:spPr>
          <a:xfrm>
            <a:off x="2068913" y="211855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2" name="Rechteck 1101"/>
          <p:cNvSpPr/>
          <p:nvPr/>
        </p:nvSpPr>
        <p:spPr>
          <a:xfrm>
            <a:off x="2068913" y="226731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3" name="Rechteck 1102"/>
          <p:cNvSpPr/>
          <p:nvPr/>
        </p:nvSpPr>
        <p:spPr>
          <a:xfrm>
            <a:off x="2068913" y="241607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4" name="Rechteck 1103"/>
          <p:cNvSpPr/>
          <p:nvPr/>
        </p:nvSpPr>
        <p:spPr>
          <a:xfrm>
            <a:off x="2068912" y="255843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5" name="Rechteck 1104"/>
          <p:cNvSpPr/>
          <p:nvPr/>
        </p:nvSpPr>
        <p:spPr>
          <a:xfrm>
            <a:off x="2068912" y="270719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6" name="Rechteck 1105"/>
          <p:cNvSpPr/>
          <p:nvPr/>
        </p:nvSpPr>
        <p:spPr>
          <a:xfrm>
            <a:off x="2068912" y="285594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7" name="Rechteck 1106"/>
          <p:cNvSpPr/>
          <p:nvPr/>
        </p:nvSpPr>
        <p:spPr>
          <a:xfrm>
            <a:off x="2214359" y="212490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8" name="Rechteck 1107"/>
          <p:cNvSpPr/>
          <p:nvPr/>
        </p:nvSpPr>
        <p:spPr>
          <a:xfrm>
            <a:off x="2214359" y="227366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9" name="Rechteck 1108"/>
          <p:cNvSpPr/>
          <p:nvPr/>
        </p:nvSpPr>
        <p:spPr>
          <a:xfrm>
            <a:off x="2214359" y="242242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0" name="Rechteck 1109"/>
          <p:cNvSpPr/>
          <p:nvPr/>
        </p:nvSpPr>
        <p:spPr>
          <a:xfrm>
            <a:off x="2214358" y="256478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1" name="Rechteck 1110"/>
          <p:cNvSpPr/>
          <p:nvPr/>
        </p:nvSpPr>
        <p:spPr>
          <a:xfrm>
            <a:off x="2214358" y="271354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2" name="Rechteck 1111"/>
          <p:cNvSpPr/>
          <p:nvPr/>
        </p:nvSpPr>
        <p:spPr>
          <a:xfrm>
            <a:off x="2214358" y="286229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3" name="Rechteck 1112"/>
          <p:cNvSpPr/>
          <p:nvPr/>
        </p:nvSpPr>
        <p:spPr>
          <a:xfrm>
            <a:off x="2359804" y="212490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4" name="Rechteck 1113"/>
          <p:cNvSpPr/>
          <p:nvPr/>
        </p:nvSpPr>
        <p:spPr>
          <a:xfrm>
            <a:off x="2359804" y="227366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5" name="Rechteck 1114"/>
          <p:cNvSpPr/>
          <p:nvPr/>
        </p:nvSpPr>
        <p:spPr>
          <a:xfrm>
            <a:off x="2359804" y="242242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6" name="Rechteck 1115"/>
          <p:cNvSpPr/>
          <p:nvPr/>
        </p:nvSpPr>
        <p:spPr>
          <a:xfrm>
            <a:off x="2359803" y="256478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7" name="Rechteck 1116"/>
          <p:cNvSpPr/>
          <p:nvPr/>
        </p:nvSpPr>
        <p:spPr>
          <a:xfrm>
            <a:off x="2359803" y="271354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8" name="Rechteck 1117"/>
          <p:cNvSpPr/>
          <p:nvPr/>
        </p:nvSpPr>
        <p:spPr>
          <a:xfrm>
            <a:off x="2359803" y="286229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9" name="Rechteck 1118"/>
          <p:cNvSpPr/>
          <p:nvPr/>
        </p:nvSpPr>
        <p:spPr>
          <a:xfrm>
            <a:off x="2505250" y="211855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0" name="Rechteck 1119"/>
          <p:cNvSpPr/>
          <p:nvPr/>
        </p:nvSpPr>
        <p:spPr>
          <a:xfrm>
            <a:off x="2505250" y="226731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1" name="Rechteck 1120"/>
          <p:cNvSpPr/>
          <p:nvPr/>
        </p:nvSpPr>
        <p:spPr>
          <a:xfrm>
            <a:off x="2505250" y="241607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2" name="Rechteck 1121"/>
          <p:cNvSpPr/>
          <p:nvPr/>
        </p:nvSpPr>
        <p:spPr>
          <a:xfrm>
            <a:off x="2505249" y="255843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3" name="Rechteck 1122"/>
          <p:cNvSpPr/>
          <p:nvPr/>
        </p:nvSpPr>
        <p:spPr>
          <a:xfrm>
            <a:off x="2505249" y="270719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4" name="Rechteck 1123"/>
          <p:cNvSpPr/>
          <p:nvPr/>
        </p:nvSpPr>
        <p:spPr>
          <a:xfrm>
            <a:off x="2505249" y="285594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5" name="Rechteck 1124"/>
          <p:cNvSpPr/>
          <p:nvPr/>
        </p:nvSpPr>
        <p:spPr>
          <a:xfrm>
            <a:off x="2650696" y="211220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6" name="Rechteck 1125"/>
          <p:cNvSpPr/>
          <p:nvPr/>
        </p:nvSpPr>
        <p:spPr>
          <a:xfrm>
            <a:off x="2650696" y="226096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7" name="Rechteck 1126"/>
          <p:cNvSpPr/>
          <p:nvPr/>
        </p:nvSpPr>
        <p:spPr>
          <a:xfrm>
            <a:off x="2650696" y="240972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8" name="Rechteck 1127"/>
          <p:cNvSpPr/>
          <p:nvPr/>
        </p:nvSpPr>
        <p:spPr>
          <a:xfrm>
            <a:off x="2650695" y="255208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9" name="Rechteck 1128"/>
          <p:cNvSpPr/>
          <p:nvPr/>
        </p:nvSpPr>
        <p:spPr>
          <a:xfrm>
            <a:off x="2650695" y="270084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0" name="Rechteck 1129"/>
          <p:cNvSpPr/>
          <p:nvPr/>
        </p:nvSpPr>
        <p:spPr>
          <a:xfrm>
            <a:off x="2650695" y="284959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1" name="Rechteck 1130"/>
          <p:cNvSpPr/>
          <p:nvPr/>
        </p:nvSpPr>
        <p:spPr>
          <a:xfrm>
            <a:off x="2796142" y="210585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2" name="Rechteck 1131"/>
          <p:cNvSpPr/>
          <p:nvPr/>
        </p:nvSpPr>
        <p:spPr>
          <a:xfrm>
            <a:off x="2796142" y="225461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3" name="Rechteck 1132"/>
          <p:cNvSpPr/>
          <p:nvPr/>
        </p:nvSpPr>
        <p:spPr>
          <a:xfrm>
            <a:off x="2796142" y="240337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4" name="Rechteck 1133"/>
          <p:cNvSpPr/>
          <p:nvPr/>
        </p:nvSpPr>
        <p:spPr>
          <a:xfrm>
            <a:off x="2796141" y="254573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5" name="Rechteck 1134"/>
          <p:cNvSpPr/>
          <p:nvPr/>
        </p:nvSpPr>
        <p:spPr>
          <a:xfrm>
            <a:off x="2796141" y="269449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6" name="Rechteck 1135"/>
          <p:cNvSpPr/>
          <p:nvPr/>
        </p:nvSpPr>
        <p:spPr>
          <a:xfrm>
            <a:off x="2796141" y="284324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7" name="Rechteck 1136"/>
          <p:cNvSpPr/>
          <p:nvPr/>
        </p:nvSpPr>
        <p:spPr>
          <a:xfrm>
            <a:off x="2941587" y="209950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8" name="Rechteck 1137"/>
          <p:cNvSpPr/>
          <p:nvPr/>
        </p:nvSpPr>
        <p:spPr>
          <a:xfrm>
            <a:off x="2941587" y="224826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9" name="Rechteck 1138"/>
          <p:cNvSpPr/>
          <p:nvPr/>
        </p:nvSpPr>
        <p:spPr>
          <a:xfrm>
            <a:off x="2941587" y="239702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0" name="Rechteck 1139"/>
          <p:cNvSpPr/>
          <p:nvPr/>
        </p:nvSpPr>
        <p:spPr>
          <a:xfrm>
            <a:off x="2941586" y="253938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1" name="Rechteck 1140"/>
          <p:cNvSpPr/>
          <p:nvPr/>
        </p:nvSpPr>
        <p:spPr>
          <a:xfrm>
            <a:off x="2941586" y="268814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2" name="Rechteck 1141"/>
          <p:cNvSpPr/>
          <p:nvPr/>
        </p:nvSpPr>
        <p:spPr>
          <a:xfrm>
            <a:off x="2941586" y="283689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3" name="Rechteck 1142"/>
          <p:cNvSpPr/>
          <p:nvPr/>
        </p:nvSpPr>
        <p:spPr>
          <a:xfrm>
            <a:off x="3087033" y="209315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4" name="Rechteck 1143"/>
          <p:cNvSpPr/>
          <p:nvPr/>
        </p:nvSpPr>
        <p:spPr>
          <a:xfrm>
            <a:off x="3087033" y="224191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5" name="Rechteck 1144"/>
          <p:cNvSpPr/>
          <p:nvPr/>
        </p:nvSpPr>
        <p:spPr>
          <a:xfrm>
            <a:off x="3087033" y="239067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6" name="Rechteck 1145"/>
          <p:cNvSpPr/>
          <p:nvPr/>
        </p:nvSpPr>
        <p:spPr>
          <a:xfrm>
            <a:off x="3087032" y="253303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7" name="Rechteck 1146"/>
          <p:cNvSpPr/>
          <p:nvPr/>
        </p:nvSpPr>
        <p:spPr>
          <a:xfrm>
            <a:off x="3087032" y="268179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8" name="Rechteck 1147"/>
          <p:cNvSpPr/>
          <p:nvPr/>
        </p:nvSpPr>
        <p:spPr>
          <a:xfrm>
            <a:off x="3087032" y="283054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9" name="Rechteck 1148"/>
          <p:cNvSpPr/>
          <p:nvPr/>
        </p:nvSpPr>
        <p:spPr>
          <a:xfrm>
            <a:off x="3232479" y="208680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0" name="Rechteck 1149"/>
          <p:cNvSpPr/>
          <p:nvPr/>
        </p:nvSpPr>
        <p:spPr>
          <a:xfrm>
            <a:off x="3232479" y="223556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1" name="Rechteck 1150"/>
          <p:cNvSpPr/>
          <p:nvPr/>
        </p:nvSpPr>
        <p:spPr>
          <a:xfrm>
            <a:off x="3232479" y="238432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2" name="Rechteck 1151"/>
          <p:cNvSpPr/>
          <p:nvPr/>
        </p:nvSpPr>
        <p:spPr>
          <a:xfrm>
            <a:off x="3232478" y="252668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3" name="Rechteck 1152"/>
          <p:cNvSpPr/>
          <p:nvPr/>
        </p:nvSpPr>
        <p:spPr>
          <a:xfrm>
            <a:off x="3232478" y="267544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4" name="Rechteck 1153"/>
          <p:cNvSpPr/>
          <p:nvPr/>
        </p:nvSpPr>
        <p:spPr>
          <a:xfrm>
            <a:off x="3232478" y="282419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5" name="Rechteck 1154"/>
          <p:cNvSpPr/>
          <p:nvPr/>
        </p:nvSpPr>
        <p:spPr>
          <a:xfrm>
            <a:off x="3377925" y="208045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6" name="Rechteck 1155"/>
          <p:cNvSpPr/>
          <p:nvPr/>
        </p:nvSpPr>
        <p:spPr>
          <a:xfrm>
            <a:off x="3377925" y="222921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7" name="Rechteck 1156"/>
          <p:cNvSpPr/>
          <p:nvPr/>
        </p:nvSpPr>
        <p:spPr>
          <a:xfrm>
            <a:off x="3377925" y="237797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8" name="Rechteck 1157"/>
          <p:cNvSpPr/>
          <p:nvPr/>
        </p:nvSpPr>
        <p:spPr>
          <a:xfrm>
            <a:off x="3377924" y="252033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9" name="Rechteck 1158"/>
          <p:cNvSpPr/>
          <p:nvPr/>
        </p:nvSpPr>
        <p:spPr>
          <a:xfrm>
            <a:off x="3377924" y="266909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0" name="Rechteck 1159"/>
          <p:cNvSpPr/>
          <p:nvPr/>
        </p:nvSpPr>
        <p:spPr>
          <a:xfrm>
            <a:off x="3377924" y="281784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1" name="Gleichschenkliges Dreieck 1160"/>
          <p:cNvSpPr/>
          <p:nvPr/>
        </p:nvSpPr>
        <p:spPr>
          <a:xfrm>
            <a:off x="1095102" y="3015776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2" name="Ellipse 1161"/>
          <p:cNvSpPr/>
          <p:nvPr/>
        </p:nvSpPr>
        <p:spPr>
          <a:xfrm>
            <a:off x="1155182" y="2966164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3" name="Gleichschenkliges Dreieck 1162"/>
          <p:cNvSpPr/>
          <p:nvPr/>
        </p:nvSpPr>
        <p:spPr>
          <a:xfrm>
            <a:off x="3422926" y="3025306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4" name="Ellipse 1163"/>
          <p:cNvSpPr/>
          <p:nvPr/>
        </p:nvSpPr>
        <p:spPr>
          <a:xfrm>
            <a:off x="3483006" y="2975694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65" name="Gerader Verbinder 1164"/>
          <p:cNvCxnSpPr/>
          <p:nvPr/>
        </p:nvCxnSpPr>
        <p:spPr>
          <a:xfrm>
            <a:off x="1011239" y="3202630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Gerader Verbinder 1165"/>
          <p:cNvCxnSpPr/>
          <p:nvPr/>
        </p:nvCxnSpPr>
        <p:spPr>
          <a:xfrm>
            <a:off x="3333417" y="3203939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" name="Gerader Verbinder 1166"/>
          <p:cNvCxnSpPr/>
          <p:nvPr/>
        </p:nvCxnSpPr>
        <p:spPr>
          <a:xfrm flipH="1">
            <a:off x="947538" y="319848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Gerader Verbinder 1167"/>
          <p:cNvCxnSpPr/>
          <p:nvPr/>
        </p:nvCxnSpPr>
        <p:spPr>
          <a:xfrm flipH="1">
            <a:off x="1055170" y="320588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Gerader Verbinder 1168"/>
          <p:cNvCxnSpPr/>
          <p:nvPr/>
        </p:nvCxnSpPr>
        <p:spPr>
          <a:xfrm flipH="1">
            <a:off x="1176184" y="320588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Gerader Verbinder 1169"/>
          <p:cNvCxnSpPr/>
          <p:nvPr/>
        </p:nvCxnSpPr>
        <p:spPr>
          <a:xfrm flipH="1">
            <a:off x="1283816" y="3206139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1" name="Gerader Verbinder 1170"/>
          <p:cNvCxnSpPr/>
          <p:nvPr/>
        </p:nvCxnSpPr>
        <p:spPr>
          <a:xfrm flipH="1">
            <a:off x="3264953" y="320523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Gerader Verbinder 1171"/>
          <p:cNvCxnSpPr/>
          <p:nvPr/>
        </p:nvCxnSpPr>
        <p:spPr>
          <a:xfrm flipH="1">
            <a:off x="3372585" y="321263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3" name="Gerader Verbinder 1172"/>
          <p:cNvCxnSpPr/>
          <p:nvPr/>
        </p:nvCxnSpPr>
        <p:spPr>
          <a:xfrm flipH="1">
            <a:off x="3493599" y="320834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4" name="Gerader Verbinder 1173"/>
          <p:cNvCxnSpPr/>
          <p:nvPr/>
        </p:nvCxnSpPr>
        <p:spPr>
          <a:xfrm flipH="1">
            <a:off x="3601231" y="3209651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Gerade Verbindung mit Pfeil 1174"/>
          <p:cNvCxnSpPr/>
          <p:nvPr/>
        </p:nvCxnSpPr>
        <p:spPr>
          <a:xfrm>
            <a:off x="2365835" y="1835474"/>
            <a:ext cx="0" cy="25717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6" name="Freihandform 1175"/>
          <p:cNvSpPr/>
          <p:nvPr/>
        </p:nvSpPr>
        <p:spPr>
          <a:xfrm>
            <a:off x="1190651" y="2069746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7" name="Freihandform 1176"/>
          <p:cNvSpPr/>
          <p:nvPr/>
        </p:nvSpPr>
        <p:spPr>
          <a:xfrm>
            <a:off x="1197300" y="2958367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64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1" fill="hold">
                      <p:stCondLst>
                        <p:cond delay="indefinite"/>
                      </p:stCondLst>
                      <p:childTnLst>
                        <p:par>
                          <p:cTn id="942" fill="hold">
                            <p:stCondLst>
                              <p:cond delay="0"/>
                            </p:stCondLst>
                            <p:childTnLst>
                              <p:par>
                                <p:cTn id="9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582" grpId="0"/>
      <p:bldP spid="584" grpId="0"/>
      <p:bldP spid="587" grpId="0" animBg="1"/>
      <p:bldP spid="588" grpId="0" animBg="1"/>
      <p:bldP spid="589" grpId="0" animBg="1"/>
      <p:bldP spid="590" grpId="0" animBg="1"/>
      <p:bldP spid="600" grpId="0" animBg="1"/>
      <p:bldP spid="601" grpId="0" animBg="1"/>
      <p:bldP spid="602" grpId="0" animBg="1"/>
      <p:bldP spid="603" grpId="0" animBg="1"/>
      <p:bldP spid="604" grpId="0" animBg="1"/>
      <p:bldP spid="605" grpId="0" animBg="1"/>
      <p:bldP spid="606" grpId="0" animBg="1"/>
      <p:bldP spid="607" grpId="0" animBg="1"/>
      <p:bldP spid="608" grpId="0" animBg="1"/>
      <p:bldP spid="609" grpId="0" animBg="1"/>
      <p:bldP spid="610" grpId="0" animBg="1"/>
      <p:bldP spid="611" grpId="0" animBg="1"/>
      <p:bldP spid="612" grpId="0" animBg="1"/>
      <p:bldP spid="613" grpId="0" animBg="1"/>
      <p:bldP spid="614" grpId="0" animBg="1"/>
      <p:bldP spid="615" grpId="0" animBg="1"/>
      <p:bldP spid="616" grpId="0" animBg="1"/>
      <p:bldP spid="617" grpId="0" animBg="1"/>
      <p:bldP spid="618" grpId="0" animBg="1"/>
      <p:bldP spid="619" grpId="0" animBg="1"/>
      <p:bldP spid="620" grpId="0" animBg="1"/>
      <p:bldP spid="621" grpId="0" animBg="1"/>
      <p:bldP spid="622" grpId="0" animBg="1"/>
      <p:bldP spid="623" grpId="0" animBg="1"/>
      <p:bldP spid="624" grpId="0" animBg="1"/>
      <p:bldP spid="625" grpId="0" animBg="1"/>
      <p:bldP spid="626" grpId="0" animBg="1"/>
      <p:bldP spid="627" grpId="0" animBg="1"/>
      <p:bldP spid="628" grpId="0" animBg="1"/>
      <p:bldP spid="629" grpId="0" animBg="1"/>
      <p:bldP spid="630" grpId="0" animBg="1"/>
      <p:bldP spid="631" grpId="0" animBg="1"/>
      <p:bldP spid="632" grpId="0" animBg="1"/>
      <p:bldP spid="633" grpId="0" animBg="1"/>
      <p:bldP spid="634" grpId="0" animBg="1"/>
      <p:bldP spid="635" grpId="0" animBg="1"/>
      <p:bldP spid="636" grpId="0" animBg="1"/>
      <p:bldP spid="637" grpId="0" animBg="1"/>
      <p:bldP spid="638" grpId="0" animBg="1"/>
      <p:bldP spid="639" grpId="0" animBg="1"/>
      <p:bldP spid="640" grpId="0" animBg="1"/>
      <p:bldP spid="641" grpId="0" animBg="1"/>
      <p:bldP spid="642" grpId="0" animBg="1"/>
      <p:bldP spid="643" grpId="0" animBg="1"/>
      <p:bldP spid="644" grpId="0" animBg="1"/>
      <p:bldP spid="645" grpId="0" animBg="1"/>
      <p:bldP spid="646" grpId="0" animBg="1"/>
      <p:bldP spid="647" grpId="0" animBg="1"/>
      <p:bldP spid="648" grpId="0" animBg="1"/>
      <p:bldP spid="649" grpId="0" animBg="1"/>
      <p:bldP spid="650" grpId="0" animBg="1"/>
      <p:bldP spid="651" grpId="0" animBg="1"/>
      <p:bldP spid="652" grpId="0" animBg="1"/>
      <p:bldP spid="653" grpId="0" animBg="1"/>
      <p:bldP spid="654" grpId="0" animBg="1"/>
      <p:bldP spid="655" grpId="0" animBg="1"/>
      <p:bldP spid="656" grpId="0" animBg="1"/>
      <p:bldP spid="657" grpId="0" animBg="1"/>
      <p:bldP spid="658" grpId="0" animBg="1"/>
      <p:bldP spid="659" grpId="0" animBg="1"/>
      <p:bldP spid="660" grpId="0" animBg="1"/>
      <p:bldP spid="661" grpId="0" animBg="1"/>
      <p:bldP spid="662" grpId="0" animBg="1"/>
      <p:bldP spid="663" grpId="0" animBg="1"/>
      <p:bldP spid="664" grpId="0" animBg="1"/>
      <p:bldP spid="665" grpId="0" animBg="1"/>
      <p:bldP spid="666" grpId="0" animBg="1"/>
      <p:bldP spid="667" grpId="0" animBg="1"/>
      <p:bldP spid="668" grpId="0" animBg="1"/>
      <p:bldP spid="669" grpId="0" animBg="1"/>
      <p:bldP spid="670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5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6" grpId="0" animBg="1"/>
      <p:bldP spid="717" grpId="0" animBg="1"/>
      <p:bldP spid="718" grpId="0" animBg="1"/>
      <p:bldP spid="719" grpId="0" animBg="1"/>
      <p:bldP spid="720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0" grpId="0" animBg="1"/>
      <p:bldP spid="731" grpId="0" animBg="1"/>
      <p:bldP spid="732" grpId="0" animBg="1"/>
      <p:bldP spid="733" grpId="0" animBg="1"/>
      <p:bldP spid="734" grpId="0" animBg="1"/>
      <p:bldP spid="735" grpId="0" animBg="1"/>
      <p:bldP spid="736" grpId="0" animBg="1"/>
      <p:bldP spid="737" grpId="0" animBg="1"/>
      <p:bldP spid="738" grpId="0" animBg="1"/>
      <p:bldP spid="739" grpId="0" animBg="1"/>
      <p:bldP spid="740" grpId="0" animBg="1"/>
      <p:bldP spid="741" grpId="0" animBg="1"/>
      <p:bldP spid="742" grpId="0" animBg="1"/>
      <p:bldP spid="743" grpId="0" animBg="1"/>
      <p:bldP spid="744" grpId="0" animBg="1"/>
      <p:bldP spid="745" grpId="0" animBg="1"/>
      <p:bldP spid="746" grpId="0" animBg="1"/>
      <p:bldP spid="747" grpId="0" animBg="1"/>
      <p:bldP spid="748" grpId="0" animBg="1"/>
      <p:bldP spid="749" grpId="0" animBg="1"/>
      <p:bldP spid="750" grpId="0" animBg="1"/>
      <p:bldP spid="751" grpId="0" animBg="1"/>
      <p:bldP spid="752" grpId="0" animBg="1"/>
      <p:bldP spid="753" grpId="0" animBg="1"/>
      <p:bldP spid="754" grpId="0" animBg="1"/>
      <p:bldP spid="755" grpId="0" animBg="1"/>
      <p:bldP spid="756" grpId="0" animBg="1"/>
      <p:bldP spid="757" grpId="0" animBg="1"/>
      <p:bldP spid="758" grpId="0" animBg="1"/>
      <p:bldP spid="759" grpId="0" animBg="1"/>
      <p:bldP spid="760" grpId="0" animBg="1"/>
      <p:bldP spid="761" grpId="0" animBg="1"/>
      <p:bldP spid="762" grpId="0" animBg="1"/>
      <p:bldP spid="763" grpId="0" animBg="1"/>
      <p:bldP spid="764" grpId="0" animBg="1"/>
      <p:bldP spid="765" grpId="0" animBg="1"/>
      <p:bldP spid="766" grpId="0" animBg="1"/>
      <p:bldP spid="767" grpId="0" animBg="1"/>
      <p:bldP spid="768" grpId="0" animBg="1"/>
      <p:bldP spid="769" grpId="0" animBg="1"/>
      <p:bldP spid="770" grpId="0" animBg="1"/>
      <p:bldP spid="771" grpId="0" animBg="1"/>
      <p:bldP spid="772" grpId="0" animBg="1"/>
      <p:bldP spid="773" grpId="0" animBg="1"/>
      <p:bldP spid="774" grpId="0" animBg="1"/>
      <p:bldP spid="775" grpId="0" animBg="1"/>
      <p:bldP spid="776" grpId="0" animBg="1"/>
      <p:bldP spid="777" grpId="0" animBg="1"/>
      <p:bldP spid="778" grpId="0" animBg="1"/>
      <p:bldP spid="779" grpId="0" animBg="1"/>
      <p:bldP spid="780" grpId="0" animBg="1"/>
      <p:bldP spid="781" grpId="0" animBg="1"/>
      <p:bldP spid="782" grpId="0" animBg="1"/>
      <p:bldP spid="783" grpId="0" animBg="1"/>
      <p:bldP spid="784" grpId="0" animBg="1"/>
      <p:bldP spid="785" grpId="0" animBg="1"/>
      <p:bldP spid="786" grpId="0" animBg="1"/>
      <p:bldP spid="787" grpId="0" animBg="1"/>
      <p:bldP spid="788" grpId="0" animBg="1"/>
      <p:bldP spid="789" grpId="0" animBg="1"/>
      <p:bldP spid="790" grpId="0" animBg="1"/>
      <p:bldP spid="791" grpId="0" animBg="1"/>
      <p:bldP spid="792" grpId="0" animBg="1"/>
      <p:bldP spid="793" grpId="0" animBg="1"/>
      <p:bldP spid="794" grpId="0" animBg="1"/>
      <p:bldP spid="795" grpId="0" animBg="1"/>
      <p:bldP spid="796" grpId="0" animBg="1"/>
      <p:bldP spid="797" grpId="0" animBg="1"/>
      <p:bldP spid="798" grpId="0" animBg="1"/>
      <p:bldP spid="799" grpId="0" animBg="1"/>
      <p:bldP spid="800" grpId="0" animBg="1"/>
      <p:bldP spid="801" grpId="0" animBg="1"/>
      <p:bldP spid="802" grpId="0" animBg="1"/>
      <p:bldP spid="803" grpId="0" animBg="1"/>
      <p:bldP spid="804" grpId="0" animBg="1"/>
      <p:bldP spid="805" grpId="0" animBg="1"/>
      <p:bldP spid="806" grpId="0" animBg="1"/>
      <p:bldP spid="807" grpId="0" animBg="1"/>
      <p:bldP spid="808" grpId="0" animBg="1"/>
      <p:bldP spid="920" grpId="0" animBg="1"/>
      <p:bldP spid="921" grpId="0" animBg="1"/>
      <p:bldP spid="922" grpId="0" animBg="1"/>
      <p:bldP spid="923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3" grpId="0" animBg="1"/>
      <p:bldP spid="944" grpId="0" animBg="1"/>
      <p:bldP spid="945" grpId="0" animBg="1"/>
      <p:bldP spid="946" grpId="0" animBg="1"/>
      <p:bldP spid="947" grpId="0" animBg="1"/>
      <p:bldP spid="948" grpId="0" animBg="1"/>
      <p:bldP spid="949" grpId="0" animBg="1"/>
      <p:bldP spid="950" grpId="0" animBg="1"/>
      <p:bldP spid="951" grpId="0" animBg="1"/>
      <p:bldP spid="952" grpId="0" animBg="1"/>
      <p:bldP spid="953" grpId="0" animBg="1"/>
      <p:bldP spid="954" grpId="0" animBg="1"/>
      <p:bldP spid="955" grpId="0" animBg="1"/>
      <p:bldP spid="956" grpId="0" animBg="1"/>
      <p:bldP spid="957" grpId="0" animBg="1"/>
      <p:bldP spid="958" grpId="0" animBg="1"/>
      <p:bldP spid="959" grpId="0" animBg="1"/>
      <p:bldP spid="960" grpId="0" animBg="1"/>
      <p:bldP spid="961" grpId="0" animBg="1"/>
      <p:bldP spid="962" grpId="0" animBg="1"/>
      <p:bldP spid="963" grpId="0" animBg="1"/>
      <p:bldP spid="964" grpId="0" animBg="1"/>
      <p:bldP spid="965" grpId="0" animBg="1"/>
      <p:bldP spid="966" grpId="0" animBg="1"/>
      <p:bldP spid="967" grpId="0" animBg="1"/>
      <p:bldP spid="968" grpId="0" animBg="1"/>
      <p:bldP spid="969" grpId="0" animBg="1"/>
      <p:bldP spid="970" grpId="0" animBg="1"/>
      <p:bldP spid="971" grpId="0" animBg="1"/>
      <p:bldP spid="972" grpId="0" animBg="1"/>
      <p:bldP spid="973" grpId="0" animBg="1"/>
      <p:bldP spid="974" grpId="0" animBg="1"/>
      <p:bldP spid="975" grpId="0" animBg="1"/>
      <p:bldP spid="976" grpId="0" animBg="1"/>
      <p:bldP spid="977" grpId="0" animBg="1"/>
      <p:bldP spid="978" grpId="0" animBg="1"/>
      <p:bldP spid="979" grpId="0" animBg="1"/>
      <p:bldP spid="980" grpId="0" animBg="1"/>
      <p:bldP spid="981" grpId="0" animBg="1"/>
      <p:bldP spid="982" grpId="0" animBg="1"/>
      <p:bldP spid="983" grpId="0" animBg="1"/>
      <p:bldP spid="984" grpId="0" animBg="1"/>
      <p:bldP spid="985" grpId="0" animBg="1"/>
      <p:bldP spid="986" grpId="0" animBg="1"/>
      <p:bldP spid="987" grpId="0" animBg="1"/>
      <p:bldP spid="988" grpId="0" animBg="1"/>
      <p:bldP spid="989" grpId="0" animBg="1"/>
      <p:bldP spid="990" grpId="0" animBg="1"/>
      <p:bldP spid="991" grpId="0" animBg="1"/>
      <p:bldP spid="992" grpId="0" animBg="1"/>
      <p:bldP spid="993" grpId="0" animBg="1"/>
      <p:bldP spid="994" grpId="0" animBg="1"/>
      <p:bldP spid="995" grpId="0" animBg="1"/>
      <p:bldP spid="996" grpId="0" animBg="1"/>
      <p:bldP spid="997" grpId="0" animBg="1"/>
      <p:bldP spid="998" grpId="0" animBg="1"/>
      <p:bldP spid="999" grpId="0" animBg="1"/>
      <p:bldP spid="1000" grpId="0" animBg="1"/>
      <p:bldP spid="1001" grpId="0" animBg="1"/>
      <p:bldP spid="1002" grpId="0" animBg="1"/>
      <p:bldP spid="1003" grpId="0" animBg="1"/>
      <p:bldP spid="1004" grpId="0" animBg="1"/>
      <p:bldP spid="1005" grpId="0" animBg="1"/>
      <p:bldP spid="1006" grpId="0" animBg="1"/>
      <p:bldP spid="1007" grpId="0" animBg="1"/>
      <p:bldP spid="1008" grpId="0" animBg="1"/>
      <p:bldP spid="1009" grpId="0" animBg="1"/>
      <p:bldP spid="1010" grpId="0" animBg="1"/>
      <p:bldP spid="1011" grpId="0" animBg="1"/>
      <p:bldP spid="1012" grpId="0" animBg="1"/>
      <p:bldP spid="1013" grpId="0" animBg="1"/>
      <p:bldP spid="1014" grpId="0" animBg="1"/>
      <p:bldP spid="1015" grpId="0" animBg="1"/>
      <p:bldP spid="1016" grpId="0" animBg="1"/>
      <p:bldP spid="1017" grpId="0" animBg="1"/>
      <p:bldP spid="1018" grpId="0" animBg="1"/>
      <p:bldP spid="1019" grpId="0" animBg="1"/>
      <p:bldP spid="1020" grpId="0" animBg="1"/>
      <p:bldP spid="1021" grpId="0" animBg="1"/>
      <p:bldP spid="1022" grpId="0" animBg="1"/>
      <p:bldP spid="1023" grpId="0" animBg="1"/>
      <p:bldP spid="1024" grpId="0" animBg="1"/>
      <p:bldP spid="1025" grpId="0" animBg="1"/>
      <p:bldP spid="1026" grpId="0" animBg="1"/>
      <p:bldP spid="1027" grpId="0" animBg="1"/>
      <p:bldP spid="1028" grpId="0" animBg="1"/>
      <p:bldP spid="1029" grpId="0" animBg="1"/>
      <p:bldP spid="1030" grpId="0" animBg="1"/>
      <p:bldP spid="1032" grpId="0"/>
      <p:bldP spid="1033" grpId="0"/>
      <p:bldP spid="1034" grpId="0"/>
      <p:bldP spid="809" grpId="0" animBg="1"/>
      <p:bldP spid="810" grpId="0" animBg="1"/>
      <p:bldP spid="811" grpId="0" animBg="1"/>
      <p:bldP spid="812" grpId="0" animBg="1"/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  <p:bldP spid="833" grpId="0" animBg="1"/>
      <p:bldP spid="834" grpId="0" animBg="1"/>
      <p:bldP spid="835" grpId="0" animBg="1"/>
      <p:bldP spid="836" grpId="0" animBg="1"/>
      <p:bldP spid="837" grpId="0" animBg="1"/>
      <p:bldP spid="838" grpId="0" animBg="1"/>
      <p:bldP spid="839" grpId="0" animBg="1"/>
      <p:bldP spid="840" grpId="0" animBg="1"/>
      <p:bldP spid="841" grpId="0" animBg="1"/>
      <p:bldP spid="842" grpId="0" animBg="1"/>
      <p:bldP spid="843" grpId="0" animBg="1"/>
      <p:bldP spid="844" grpId="0" animBg="1"/>
      <p:bldP spid="845" grpId="0" animBg="1"/>
      <p:bldP spid="846" grpId="0" animBg="1"/>
      <p:bldP spid="847" grpId="0" animBg="1"/>
      <p:bldP spid="849" grpId="0" animBg="1"/>
      <p:bldP spid="850" grpId="0" animBg="1"/>
      <p:bldP spid="851" grpId="0" animBg="1"/>
      <p:bldP spid="852" grpId="0" animBg="1"/>
      <p:bldP spid="853" grpId="0" animBg="1"/>
      <p:bldP spid="854" grpId="0" animBg="1"/>
      <p:bldP spid="855" grpId="0" animBg="1"/>
      <p:bldP spid="856" grpId="0" animBg="1"/>
      <p:bldP spid="857" grpId="0" animBg="1"/>
      <p:bldP spid="858" grpId="0" animBg="1"/>
      <p:bldP spid="859" grpId="0" animBg="1"/>
      <p:bldP spid="860" grpId="0" animBg="1"/>
      <p:bldP spid="861" grpId="0" animBg="1"/>
      <p:bldP spid="862" grpId="0" animBg="1"/>
      <p:bldP spid="863" grpId="0" animBg="1"/>
      <p:bldP spid="864" grpId="0" animBg="1"/>
      <p:bldP spid="865" grpId="0" animBg="1"/>
      <p:bldP spid="866" grpId="0" animBg="1"/>
      <p:bldP spid="867" grpId="0" animBg="1"/>
      <p:bldP spid="868" grpId="0" animBg="1"/>
      <p:bldP spid="869" grpId="0" animBg="1"/>
      <p:bldP spid="870" grpId="0" animBg="1"/>
      <p:bldP spid="871" grpId="0" animBg="1"/>
      <p:bldP spid="872" grpId="0" animBg="1"/>
      <p:bldP spid="873" grpId="0" animBg="1"/>
      <p:bldP spid="874" grpId="0" animBg="1"/>
      <p:bldP spid="875" grpId="0" animBg="1"/>
      <p:bldP spid="876" grpId="0" animBg="1"/>
      <p:bldP spid="877" grpId="0" animBg="1"/>
      <p:bldP spid="878" grpId="0" animBg="1"/>
      <p:bldP spid="879" grpId="0" animBg="1"/>
      <p:bldP spid="880" grpId="0" animBg="1"/>
      <p:bldP spid="881" grpId="0" animBg="1"/>
      <p:bldP spid="882" grpId="0" animBg="1"/>
      <p:bldP spid="883" grpId="0" animBg="1"/>
      <p:bldP spid="884" grpId="0" animBg="1"/>
      <p:bldP spid="885" grpId="0" animBg="1"/>
      <p:bldP spid="886" grpId="0" animBg="1"/>
      <p:bldP spid="887" grpId="0" animBg="1"/>
      <p:bldP spid="889" grpId="0" animBg="1"/>
      <p:bldP spid="890" grpId="0" animBg="1"/>
      <p:bldP spid="891" grpId="0" animBg="1"/>
      <p:bldP spid="892" grpId="0" animBg="1"/>
      <p:bldP spid="893" grpId="0" animBg="1"/>
      <p:bldP spid="894" grpId="0" animBg="1"/>
      <p:bldP spid="895" grpId="0" animBg="1"/>
      <p:bldP spid="896" grpId="0" animBg="1"/>
      <p:bldP spid="897" grpId="0" animBg="1"/>
      <p:bldP spid="898" grpId="0" animBg="1"/>
      <p:bldP spid="899" grpId="0" animBg="1"/>
      <p:bldP spid="900" grpId="0" animBg="1"/>
      <p:bldP spid="901" grpId="0" animBg="1"/>
      <p:bldP spid="902" grpId="0" animBg="1"/>
      <p:bldP spid="903" grpId="0" animBg="1"/>
      <p:bldP spid="904" grpId="0" animBg="1"/>
      <p:bldP spid="905" grpId="0" animBg="1"/>
      <p:bldP spid="906" grpId="0" animBg="1"/>
      <p:bldP spid="907" grpId="0" animBg="1"/>
      <p:bldP spid="908" grpId="0" animBg="1"/>
      <p:bldP spid="909" grpId="0" animBg="1"/>
      <p:bldP spid="910" grpId="0" animBg="1"/>
      <p:bldP spid="911" grpId="0" animBg="1"/>
      <p:bldP spid="912" grpId="0" animBg="1"/>
      <p:bldP spid="913" grpId="0" animBg="1"/>
      <p:bldP spid="914" grpId="0" animBg="1"/>
      <p:bldP spid="915" grpId="0" animBg="1"/>
      <p:bldP spid="916" grpId="0" animBg="1"/>
      <p:bldP spid="917" grpId="0" animBg="1"/>
      <p:bldP spid="918" grpId="0" animBg="1"/>
      <p:bldP spid="919" grpId="0" animBg="1"/>
      <p:bldP spid="1035" grpId="0" animBg="1"/>
      <p:bldP spid="1036" grpId="0" animBg="1"/>
      <p:bldP spid="1037" grpId="0" animBg="1"/>
      <p:bldP spid="1038" grpId="0" animBg="1"/>
      <p:bldP spid="1039" grpId="0" animBg="1"/>
      <p:bldP spid="1040" grpId="0" animBg="1"/>
      <p:bldP spid="1041" grpId="0" animBg="1"/>
      <p:bldP spid="1042" grpId="0" animBg="1"/>
      <p:bldP spid="1044" grpId="0"/>
      <p:bldP spid="1045" grpId="0"/>
      <p:bldP spid="10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2D-Einzeloptimierung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erade Verbindung mit Pfeil 4"/>
          <p:cNvCxnSpPr/>
          <p:nvPr/>
        </p:nvCxnSpPr>
        <p:spPr>
          <a:xfrm flipV="1">
            <a:off x="3877722" y="1878395"/>
            <a:ext cx="0" cy="3287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3819073" y="1887540"/>
                <a:ext cx="335668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5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DE" sz="135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073" y="1887540"/>
                <a:ext cx="335668" cy="3002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/>
          <p:cNvCxnSpPr/>
          <p:nvPr/>
        </p:nvCxnSpPr>
        <p:spPr>
          <a:xfrm flipH="1">
            <a:off x="2511662" y="1265604"/>
            <a:ext cx="99359" cy="6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2511662" y="1335077"/>
            <a:ext cx="99359" cy="6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2516422" y="1413242"/>
            <a:ext cx="94596" cy="61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2516422" y="1484678"/>
            <a:ext cx="94596" cy="61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>
            <a:off x="2511658" y="1565818"/>
            <a:ext cx="94596" cy="61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2623597" y="1266194"/>
            <a:ext cx="1257300" cy="600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/>
          <p:cNvCxnSpPr/>
          <p:nvPr/>
        </p:nvCxnSpPr>
        <p:spPr>
          <a:xfrm flipH="1" flipV="1">
            <a:off x="2623597" y="2016485"/>
            <a:ext cx="1257300" cy="1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3880897" y="1866443"/>
            <a:ext cx="3238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4039648" y="1285379"/>
            <a:ext cx="2581" cy="5713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3877721" y="1266192"/>
            <a:ext cx="3238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V="1">
            <a:off x="2623598" y="1866443"/>
            <a:ext cx="1" cy="256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3091911" y="1780083"/>
                <a:ext cx="4278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11" y="1780083"/>
                <a:ext cx="427874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r Verbinder 18"/>
          <p:cNvCxnSpPr/>
          <p:nvPr/>
        </p:nvCxnSpPr>
        <p:spPr>
          <a:xfrm flipH="1">
            <a:off x="2507859" y="1655952"/>
            <a:ext cx="99359" cy="6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H="1">
            <a:off x="2507859" y="1725425"/>
            <a:ext cx="99359" cy="6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>
            <a:off x="2512620" y="1803590"/>
            <a:ext cx="94596" cy="61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/>
              <p:cNvSpPr/>
              <p:nvPr/>
            </p:nvSpPr>
            <p:spPr>
              <a:xfrm>
                <a:off x="3951010" y="1376666"/>
                <a:ext cx="32848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Rechtec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010" y="1376666"/>
                <a:ext cx="328487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8223499" y="1222000"/>
                <a:ext cx="417101" cy="347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m:rPr>
                              <m:nor/>
                            </m:rPr>
                            <a:rPr lang="de-DE" sz="16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de-DE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499" y="1222000"/>
                <a:ext cx="417101" cy="347916"/>
              </a:xfrm>
              <a:prstGeom prst="rect">
                <a:avLst/>
              </a:prstGeom>
              <a:blipFill rotWithShape="0">
                <a:blip r:embed="rId5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hteck 23"/>
          <p:cNvSpPr/>
          <p:nvPr/>
        </p:nvSpPr>
        <p:spPr>
          <a:xfrm>
            <a:off x="7784191" y="1243915"/>
            <a:ext cx="1257300" cy="6002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/>
          <p:cNvCxnSpPr/>
          <p:nvPr/>
        </p:nvCxnSpPr>
        <p:spPr>
          <a:xfrm flipH="1" flipV="1">
            <a:off x="7775456" y="1718908"/>
            <a:ext cx="1257300" cy="1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8866985" y="1248223"/>
            <a:ext cx="2581" cy="5713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8097670" y="1455158"/>
                <a:ext cx="4278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670" y="1455158"/>
                <a:ext cx="427874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/>
              <p:cNvSpPr txBox="1"/>
              <p:nvPr/>
            </p:nvSpPr>
            <p:spPr>
              <a:xfrm>
                <a:off x="8798204" y="1377031"/>
                <a:ext cx="3284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8" name="Textfeld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04" y="1377031"/>
                <a:ext cx="328487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/>
              <p:cNvSpPr txBox="1"/>
              <p:nvPr/>
            </p:nvSpPr>
            <p:spPr>
              <a:xfrm>
                <a:off x="8092619" y="958650"/>
                <a:ext cx="8831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4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9" name="Textfeld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19" y="958650"/>
                <a:ext cx="883126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/>
              <p:cNvSpPr txBox="1"/>
              <p:nvPr/>
            </p:nvSpPr>
            <p:spPr>
              <a:xfrm>
                <a:off x="9049022" y="1323348"/>
                <a:ext cx="8831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4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0" name="Textfeld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22" y="1323348"/>
                <a:ext cx="883126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/>
              <p:cNvSpPr txBox="1"/>
              <p:nvPr/>
            </p:nvSpPr>
            <p:spPr>
              <a:xfrm>
                <a:off x="7889032" y="1792332"/>
                <a:ext cx="8831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4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1" name="Textfeld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032" y="1792332"/>
                <a:ext cx="883126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/>
              <p:cNvSpPr txBox="1"/>
              <p:nvPr/>
            </p:nvSpPr>
            <p:spPr>
              <a:xfrm>
                <a:off x="7126037" y="1348542"/>
                <a:ext cx="7372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037" y="1348542"/>
                <a:ext cx="737253" cy="30777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Ellipse 33"/>
          <p:cNvSpPr/>
          <p:nvPr/>
        </p:nvSpPr>
        <p:spPr>
          <a:xfrm>
            <a:off x="7762609" y="1511500"/>
            <a:ext cx="45719" cy="5006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/>
              <p:cNvSpPr txBox="1"/>
              <p:nvPr/>
            </p:nvSpPr>
            <p:spPr>
              <a:xfrm>
                <a:off x="6871622" y="1605507"/>
                <a:ext cx="8831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4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5" name="Textfeld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622" y="1605507"/>
                <a:ext cx="883126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feld 35"/>
          <p:cNvSpPr txBox="1"/>
          <p:nvPr/>
        </p:nvSpPr>
        <p:spPr>
          <a:xfrm>
            <a:off x="7002321" y="589318"/>
            <a:ext cx="362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Wärmeübertragung (Wärmeleitung)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2315753" y="595663"/>
            <a:ext cx="185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Statischer Lastfall</a:t>
            </a:r>
          </a:p>
        </p:txBody>
      </p:sp>
      <p:pic>
        <p:nvPicPr>
          <p:cNvPr id="38" name="Grafik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7021" y="2491155"/>
            <a:ext cx="2270121" cy="1178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9151" y="2561940"/>
            <a:ext cx="2166191" cy="10980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4" name="Gerade Verbindung mit Pfeil 63"/>
          <p:cNvCxnSpPr/>
          <p:nvPr/>
        </p:nvCxnSpPr>
        <p:spPr>
          <a:xfrm>
            <a:off x="1388458" y="1621262"/>
            <a:ext cx="3107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>
          <a:xfrm>
            <a:off x="1383292" y="1621265"/>
            <a:ext cx="935" cy="316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/>
              <p:cNvSpPr txBox="1"/>
              <p:nvPr/>
            </p:nvSpPr>
            <p:spPr>
              <a:xfrm>
                <a:off x="1401224" y="1286589"/>
                <a:ext cx="321370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51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1351" dirty="0"/>
              </a:p>
            </p:txBody>
          </p:sp>
        </mc:Choice>
        <mc:Fallback xmlns="">
          <p:sp>
            <p:nvSpPr>
              <p:cNvPr id="66" name="Textfeld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224" y="1286589"/>
                <a:ext cx="321370" cy="3002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/>
              <p:cNvSpPr txBox="1"/>
              <p:nvPr/>
            </p:nvSpPr>
            <p:spPr>
              <a:xfrm>
                <a:off x="1235725" y="1835753"/>
                <a:ext cx="309444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51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de-DE" sz="1351" dirty="0"/>
              </a:p>
            </p:txBody>
          </p:sp>
        </mc:Choice>
        <mc:Fallback xmlns="">
          <p:sp>
            <p:nvSpPr>
              <p:cNvPr id="67" name="Textfeld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725" y="1835753"/>
                <a:ext cx="309444" cy="30021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21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feld 35"/>
          <p:cNvSpPr txBox="1"/>
          <p:nvPr/>
        </p:nvSpPr>
        <p:spPr>
          <a:xfrm>
            <a:off x="1939924" y="392453"/>
            <a:ext cx="2188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Gewichtungsfaktoren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8699446" y="408833"/>
            <a:ext cx="104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Adaption</a:t>
            </a:r>
          </a:p>
        </p:txBody>
      </p:sp>
      <p:sp>
        <p:nvSpPr>
          <p:cNvPr id="40" name="Rechteck 39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2D-Koppelung (Erfolgreiche Varianten)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132" y="1130151"/>
            <a:ext cx="1769327" cy="8907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16" y="1122531"/>
            <a:ext cx="1784411" cy="904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416" y="2447033"/>
            <a:ext cx="1680496" cy="8727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132" y="2436768"/>
            <a:ext cx="1792957" cy="884199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 53"/>
              <p:cNvSpPr/>
              <p:nvPr/>
            </p:nvSpPr>
            <p:spPr>
              <a:xfrm>
                <a:off x="3470004" y="1842527"/>
                <a:ext cx="2600391" cy="569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𝑑𝑒𝑛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+0,4 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400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𝑑𝑒𝑛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4" name="Rechteck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004" y="1842527"/>
                <a:ext cx="2600391" cy="5699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Grafik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023" y="2421080"/>
            <a:ext cx="1752881" cy="880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35" y="2433827"/>
            <a:ext cx="1721947" cy="8550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feld 11"/>
          <p:cNvSpPr txBox="1"/>
          <p:nvPr/>
        </p:nvSpPr>
        <p:spPr>
          <a:xfrm>
            <a:off x="1137462" y="3314764"/>
            <a:ext cx="78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Dichte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3864370" y="3266681"/>
            <a:ext cx="13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Sensivitäten</a:t>
            </a:r>
            <a:endParaRPr lang="de-DE" dirty="0"/>
          </a:p>
        </p:txBody>
      </p:sp>
      <p:cxnSp>
        <p:nvCxnSpPr>
          <p:cNvPr id="59" name="Gerader Verbinder 58"/>
          <p:cNvCxnSpPr/>
          <p:nvPr/>
        </p:nvCxnSpPr>
        <p:spPr>
          <a:xfrm>
            <a:off x="6081729" y="652993"/>
            <a:ext cx="0" cy="327273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fik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378" y="823697"/>
            <a:ext cx="1680496" cy="8727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9" y="791879"/>
            <a:ext cx="1784411" cy="904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4" name="Gerade Verbindung mit Pfeil 63"/>
          <p:cNvCxnSpPr>
            <a:stCxn id="60" idx="2"/>
          </p:cNvCxnSpPr>
          <p:nvPr/>
        </p:nvCxnSpPr>
        <p:spPr>
          <a:xfrm flipH="1">
            <a:off x="3016669" y="1696418"/>
            <a:ext cx="1430957" cy="292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61" idx="2"/>
          </p:cNvCxnSpPr>
          <p:nvPr/>
        </p:nvCxnSpPr>
        <p:spPr>
          <a:xfrm>
            <a:off x="1527355" y="1696419"/>
            <a:ext cx="1464337" cy="287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>
            <a:stCxn id="51" idx="3"/>
            <a:endCxn id="50" idx="1"/>
          </p:cNvCxnSpPr>
          <p:nvPr/>
        </p:nvCxnSpPr>
        <p:spPr>
          <a:xfrm>
            <a:off x="8706827" y="1574801"/>
            <a:ext cx="829305" cy="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52" idx="3"/>
            <a:endCxn id="53" idx="1"/>
          </p:cNvCxnSpPr>
          <p:nvPr/>
        </p:nvCxnSpPr>
        <p:spPr>
          <a:xfrm flipV="1">
            <a:off x="8602912" y="2878868"/>
            <a:ext cx="933220" cy="4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fik 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344" y="4969064"/>
            <a:ext cx="1755659" cy="8758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8" name="Grafik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6819" y="4965492"/>
            <a:ext cx="1778056" cy="893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2" name="Gerade Verbindung mit Pfeil 91"/>
          <p:cNvCxnSpPr>
            <a:endCxn id="108" idx="0"/>
          </p:cNvCxnSpPr>
          <p:nvPr/>
        </p:nvCxnSpPr>
        <p:spPr>
          <a:xfrm>
            <a:off x="2894539" y="3650139"/>
            <a:ext cx="3187190" cy="8607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>
            <a:endCxn id="108" idx="0"/>
          </p:cNvCxnSpPr>
          <p:nvPr/>
        </p:nvCxnSpPr>
        <p:spPr>
          <a:xfrm flipH="1">
            <a:off x="6081729" y="3460903"/>
            <a:ext cx="2867348" cy="1049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Grafik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92" y="4952310"/>
            <a:ext cx="1784411" cy="904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7" name="Gerade Verbindung mit Pfeil 96"/>
          <p:cNvCxnSpPr>
            <a:stCxn id="96" idx="3"/>
            <a:endCxn id="87" idx="1"/>
          </p:cNvCxnSpPr>
          <p:nvPr/>
        </p:nvCxnSpPr>
        <p:spPr>
          <a:xfrm>
            <a:off x="2957003" y="5404580"/>
            <a:ext cx="517341" cy="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Grafik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727" y="4972154"/>
            <a:ext cx="1680496" cy="8727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1" name="Gerade Verbindung mit Pfeil 100"/>
          <p:cNvCxnSpPr>
            <a:stCxn id="100" idx="3"/>
            <a:endCxn id="88" idx="1"/>
          </p:cNvCxnSpPr>
          <p:nvPr/>
        </p:nvCxnSpPr>
        <p:spPr>
          <a:xfrm>
            <a:off x="8772223" y="5408515"/>
            <a:ext cx="574596" cy="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/>
          <p:cNvSpPr txBox="1"/>
          <p:nvPr/>
        </p:nvSpPr>
        <p:spPr>
          <a:xfrm>
            <a:off x="4786887" y="4510896"/>
            <a:ext cx="25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Adaption mit Gewichtung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/>
              <p:cNvSpPr/>
              <p:nvPr/>
            </p:nvSpPr>
            <p:spPr>
              <a:xfrm>
                <a:off x="474185" y="1989121"/>
                <a:ext cx="2490104" cy="317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sub>
                      </m:sSub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sz="140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de-DE" sz="1400" b="0" i="0" smtClean="0">
                          <a:latin typeface="Cambria Math" panose="02040503050406030204" pitchFamily="18" charset="0"/>
                        </a:rPr>
                        <m:t>+0,4 </m:t>
                      </m:r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𝑡h𝑒𝑟𝑚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0" name="Rechteck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5" y="1989121"/>
                <a:ext cx="2490104" cy="31720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2766692" y="1511753"/>
                <a:ext cx="5421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692" y="1511753"/>
                <a:ext cx="54213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8398642" y="687612"/>
                <a:ext cx="1896353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\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42" y="687612"/>
                <a:ext cx="1896353" cy="381515"/>
              </a:xfrm>
              <a:prstGeom prst="rect">
                <a:avLst/>
              </a:prstGeom>
              <a:blipFill rotWithShape="0">
                <a:blip r:embed="rId13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4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2" grpId="0"/>
      <p:bldP spid="57" grpId="0"/>
      <p:bldP spid="108" grpId="0"/>
      <p:bldP spid="30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Beispielrechnung (Gewichtung mit 0,5)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37" y="1186466"/>
            <a:ext cx="3021123" cy="1567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442335" y="2729687"/>
                <a:ext cx="1906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𝐸𝑙𝑒𝑚𝑒𝑛𝑡𝑒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335" y="2729687"/>
                <a:ext cx="190654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1899947" y="793260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Thermik-Lösung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759301" y="79326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Mechanik-Lösung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956" y="1186466"/>
            <a:ext cx="3133039" cy="1580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7373956" y="2767357"/>
                <a:ext cx="1906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𝐸𝑙𝑒𝑚𝑒𝑛𝑡𝑒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56" y="2767357"/>
                <a:ext cx="190654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337" y="3313668"/>
            <a:ext cx="8315325" cy="2705100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4385895" y="3978470"/>
            <a:ext cx="1217098" cy="61120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330921" y="4761052"/>
            <a:ext cx="2933884" cy="26547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6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/>
          <p:cNvCxnSpPr>
            <a:stCxn id="31" idx="1"/>
          </p:cNvCxnSpPr>
          <p:nvPr/>
        </p:nvCxnSpPr>
        <p:spPr>
          <a:xfrm flipH="1" flipV="1">
            <a:off x="6564906" y="826425"/>
            <a:ext cx="412707" cy="116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/>
          <p:cNvCxnSpPr/>
          <p:nvPr/>
        </p:nvCxnSpPr>
        <p:spPr>
          <a:xfrm flipH="1" flipV="1">
            <a:off x="6563321" y="826423"/>
            <a:ext cx="1062269" cy="963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/>
          <p:cNvCxnSpPr/>
          <p:nvPr/>
        </p:nvCxnSpPr>
        <p:spPr>
          <a:xfrm flipH="1">
            <a:off x="6563319" y="790545"/>
            <a:ext cx="1083631" cy="31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/>
          <p:cNvCxnSpPr>
            <a:stCxn id="34" idx="1"/>
          </p:cNvCxnSpPr>
          <p:nvPr/>
        </p:nvCxnSpPr>
        <p:spPr>
          <a:xfrm flipH="1" flipV="1">
            <a:off x="6567359" y="829285"/>
            <a:ext cx="467407" cy="216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H="1">
            <a:off x="7015125" y="1075661"/>
            <a:ext cx="50801" cy="965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7888250" y="1351885"/>
            <a:ext cx="50801" cy="965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8872499" y="1669385"/>
            <a:ext cx="50801" cy="965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9510674" y="1420147"/>
            <a:ext cx="50801" cy="965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>
            <a:off x="7646950" y="831185"/>
            <a:ext cx="50801" cy="965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>
            <a:off x="7065926" y="831188"/>
            <a:ext cx="631825" cy="244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 flipV="1">
            <a:off x="7065926" y="1075663"/>
            <a:ext cx="1857375" cy="5937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 flipV="1">
            <a:off x="7010363" y="2042133"/>
            <a:ext cx="1857375" cy="5937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H="1">
            <a:off x="7933314" y="1102650"/>
            <a:ext cx="631825" cy="244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8927038" y="1420150"/>
            <a:ext cx="631825" cy="244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H="1" flipV="1">
            <a:off x="7695188" y="826425"/>
            <a:ext cx="1857375" cy="5937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8511163" y="1102647"/>
            <a:ext cx="50801" cy="965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H="1" flipV="1">
            <a:off x="7646950" y="1794483"/>
            <a:ext cx="1857375" cy="5937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H="1">
            <a:off x="8877825" y="2390748"/>
            <a:ext cx="631825" cy="244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>
            <a:off x="7894599" y="2067850"/>
            <a:ext cx="631825" cy="244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 flipH="1">
            <a:off x="7015125" y="1795118"/>
            <a:ext cx="631825" cy="244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8816935" y="2573626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9450960" y="2314546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9501760" y="1361410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8866147" y="1609379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7832991" y="2245172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8461949" y="1991964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/>
        </p:nvSpPr>
        <p:spPr>
          <a:xfrm>
            <a:off x="8511161" y="1040736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/>
        </p:nvSpPr>
        <p:spPr>
          <a:xfrm>
            <a:off x="7904123" y="1288384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/>
        </p:nvSpPr>
        <p:spPr>
          <a:xfrm>
            <a:off x="6962733" y="1969107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/>
        </p:nvSpPr>
        <p:spPr>
          <a:xfrm>
            <a:off x="7591691" y="1730028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>
          <a:xfrm>
            <a:off x="7646948" y="770226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>
          <a:xfrm>
            <a:off x="7019884" y="1028035"/>
            <a:ext cx="101600" cy="1206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8923299" y="2666664"/>
            <a:ext cx="387511" cy="15080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>
            <a:off x="9559072" y="2398048"/>
            <a:ext cx="387511" cy="15080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>
            <a:off x="9609711" y="1428096"/>
            <a:ext cx="387511" cy="15080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8974098" y="1668444"/>
            <a:ext cx="387511" cy="15080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/>
              <p:cNvSpPr txBox="1"/>
              <p:nvPr/>
            </p:nvSpPr>
            <p:spPr>
              <a:xfrm>
                <a:off x="6303535" y="449869"/>
                <a:ext cx="6656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535" y="449869"/>
                <a:ext cx="66569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mit Pfeil 39"/>
          <p:cNvCxnSpPr/>
          <p:nvPr/>
        </p:nvCxnSpPr>
        <p:spPr>
          <a:xfrm>
            <a:off x="6180715" y="1445774"/>
            <a:ext cx="387511" cy="15080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/>
          <p:nvPr/>
        </p:nvCxnSpPr>
        <p:spPr>
          <a:xfrm flipV="1">
            <a:off x="6180718" y="1050171"/>
            <a:ext cx="22385" cy="395605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/>
          <p:nvPr/>
        </p:nvCxnSpPr>
        <p:spPr>
          <a:xfrm flipH="1">
            <a:off x="5876383" y="1445774"/>
            <a:ext cx="304332" cy="15080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/>
              <p:cNvSpPr txBox="1"/>
              <p:nvPr/>
            </p:nvSpPr>
            <p:spPr>
              <a:xfrm>
                <a:off x="6352094" y="1536817"/>
                <a:ext cx="4925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,1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3" name="Textfeld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094" y="1536817"/>
                <a:ext cx="492571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/>
              <p:cNvSpPr txBox="1"/>
              <p:nvPr/>
            </p:nvSpPr>
            <p:spPr>
              <a:xfrm>
                <a:off x="6005245" y="765505"/>
                <a:ext cx="4950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,2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4" name="Textfeld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245" y="765505"/>
                <a:ext cx="495007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/>
              <p:cNvSpPr txBox="1"/>
              <p:nvPr/>
            </p:nvSpPr>
            <p:spPr>
              <a:xfrm>
                <a:off x="5629417" y="1521177"/>
                <a:ext cx="480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,3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417" y="1521177"/>
                <a:ext cx="480580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hteck 45"/>
          <p:cNvSpPr/>
          <p:nvPr/>
        </p:nvSpPr>
        <p:spPr>
          <a:xfrm>
            <a:off x="1582505" y="623539"/>
            <a:ext cx="3634059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/>
              <a:t>*</a:t>
            </a:r>
            <a:r>
              <a:rPr lang="de-DE" sz="1400" dirty="0" err="1"/>
              <a:t>Node</a:t>
            </a:r>
            <a:endParaRPr lang="de-DE" sz="1400" dirty="0"/>
          </a:p>
          <a:p>
            <a:r>
              <a:rPr lang="de-DE" sz="1400" dirty="0"/>
              <a:t>      1,         -35.,          15.,           0.</a:t>
            </a:r>
          </a:p>
          <a:p>
            <a:r>
              <a:rPr lang="de-DE" sz="1400" dirty="0"/>
              <a:t>      2,         -35.,          15.,           5.</a:t>
            </a:r>
          </a:p>
          <a:p>
            <a:r>
              <a:rPr lang="de-DE" sz="1400" dirty="0"/>
              <a:t>      3,         -30.,          15.,           5.</a:t>
            </a:r>
          </a:p>
          <a:p>
            <a:r>
              <a:rPr lang="de-DE" sz="1400" dirty="0"/>
              <a:t>      4,         -30.,          15.,           0.</a:t>
            </a:r>
          </a:p>
          <a:p>
            <a:r>
              <a:rPr lang="de-DE" sz="1400" dirty="0"/>
              <a:t>      5,         -35.,          20.,           0.</a:t>
            </a:r>
          </a:p>
          <a:p>
            <a:r>
              <a:rPr lang="de-DE" sz="1400" dirty="0"/>
              <a:t>      6,         -35.,          20.,           5.</a:t>
            </a:r>
          </a:p>
          <a:p>
            <a:r>
              <a:rPr lang="de-DE" sz="1400" dirty="0"/>
              <a:t>      7,         -30.,          20.,           5.</a:t>
            </a:r>
          </a:p>
          <a:p>
            <a:r>
              <a:rPr lang="de-DE" sz="1400" dirty="0"/>
              <a:t>      8,         -30.,          20.,           0.</a:t>
            </a:r>
          </a:p>
          <a:p>
            <a:r>
              <a:rPr lang="de-DE" sz="1400" dirty="0"/>
              <a:t>      9,         -25.,          15.,           5.</a:t>
            </a:r>
          </a:p>
          <a:p>
            <a:r>
              <a:rPr lang="de-DE" sz="1400" dirty="0"/>
              <a:t>     10,         -25.,          15.,          0.</a:t>
            </a:r>
          </a:p>
          <a:p>
            <a:r>
              <a:rPr lang="de-DE" sz="1400" dirty="0"/>
              <a:t>     11,         -25.,          20.,          0.</a:t>
            </a:r>
          </a:p>
          <a:p>
            <a:r>
              <a:rPr lang="de-DE" sz="1400" dirty="0"/>
              <a:t>     12,         -25.,          20.,          5.</a:t>
            </a:r>
          </a:p>
          <a:p>
            <a:r>
              <a:rPr lang="de-DE" sz="1400" dirty="0"/>
              <a:t>*Element, type=C3D8R</a:t>
            </a:r>
          </a:p>
          <a:p>
            <a:r>
              <a:rPr lang="de-DE" sz="1400" dirty="0"/>
              <a:t>1,  1, 2, 3, 4, 5, 6, 7, 8</a:t>
            </a:r>
          </a:p>
          <a:p>
            <a:r>
              <a:rPr lang="de-DE" sz="1400" dirty="0"/>
              <a:t>2,  4, 3, 9, 10, 8, 7, 12, 11</a:t>
            </a:r>
          </a:p>
          <a:p>
            <a:r>
              <a:rPr lang="de-DE" sz="1400" dirty="0"/>
              <a:t>*</a:t>
            </a:r>
            <a:r>
              <a:rPr lang="de-DE" sz="1400" dirty="0" err="1"/>
              <a:t>Nset</a:t>
            </a:r>
            <a:r>
              <a:rPr lang="de-DE" sz="1400" dirty="0"/>
              <a:t>, </a:t>
            </a:r>
            <a:r>
              <a:rPr lang="de-DE" sz="1400" dirty="0" err="1"/>
              <a:t>nset</a:t>
            </a:r>
            <a:r>
              <a:rPr lang="de-DE" sz="1400" dirty="0"/>
              <a:t>=Set-1</a:t>
            </a:r>
          </a:p>
          <a:p>
            <a:r>
              <a:rPr lang="de-DE" sz="1400" dirty="0"/>
              <a:t> 1, 2, 5, 6</a:t>
            </a:r>
          </a:p>
          <a:p>
            <a:r>
              <a:rPr lang="de-DE" sz="1400" dirty="0"/>
              <a:t>*</a:t>
            </a:r>
            <a:r>
              <a:rPr lang="de-DE" sz="1400" dirty="0" err="1"/>
              <a:t>Nset</a:t>
            </a:r>
            <a:r>
              <a:rPr lang="de-DE" sz="1400" dirty="0"/>
              <a:t>, </a:t>
            </a:r>
            <a:r>
              <a:rPr lang="de-DE" sz="1400" dirty="0" err="1"/>
              <a:t>nset</a:t>
            </a:r>
            <a:r>
              <a:rPr lang="de-DE" sz="1400" dirty="0"/>
              <a:t>=Set-2</a:t>
            </a:r>
          </a:p>
          <a:p>
            <a:r>
              <a:rPr lang="de-DE" sz="1400" dirty="0"/>
              <a:t>  9, 10, 11, 12</a:t>
            </a:r>
          </a:p>
          <a:p>
            <a:r>
              <a:rPr lang="de-DE" sz="1400" dirty="0"/>
              <a:t>*Material, </a:t>
            </a:r>
            <a:r>
              <a:rPr lang="de-DE" sz="1400" dirty="0" err="1"/>
              <a:t>name</a:t>
            </a:r>
            <a:r>
              <a:rPr lang="de-DE" sz="1400" dirty="0"/>
              <a:t>=Aluminium</a:t>
            </a:r>
          </a:p>
          <a:p>
            <a:r>
              <a:rPr lang="de-DE" sz="1400" dirty="0"/>
              <a:t>*</a:t>
            </a:r>
            <a:r>
              <a:rPr lang="de-DE" sz="1400" dirty="0" err="1"/>
              <a:t>Elastic</a:t>
            </a:r>
            <a:endParaRPr lang="de-DE" sz="1400" dirty="0"/>
          </a:p>
          <a:p>
            <a:r>
              <a:rPr lang="de-DE" sz="1400" dirty="0"/>
              <a:t>70000., 0.33</a:t>
            </a:r>
          </a:p>
        </p:txBody>
      </p:sp>
      <p:sp>
        <p:nvSpPr>
          <p:cNvPr id="47" name="Rechteck 46"/>
          <p:cNvSpPr/>
          <p:nvPr/>
        </p:nvSpPr>
        <p:spPr>
          <a:xfrm>
            <a:off x="6669829" y="3417957"/>
            <a:ext cx="30367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/>
              <a:t>*</a:t>
            </a:r>
            <a:r>
              <a:rPr lang="de-DE" sz="1400" dirty="0" err="1"/>
              <a:t>Step</a:t>
            </a:r>
            <a:r>
              <a:rPr lang="de-DE" sz="1400" dirty="0"/>
              <a:t>, </a:t>
            </a:r>
            <a:r>
              <a:rPr lang="de-DE" sz="1400" dirty="0" err="1"/>
              <a:t>name</a:t>
            </a:r>
            <a:r>
              <a:rPr lang="de-DE" sz="1400" dirty="0"/>
              <a:t>=Step-1, </a:t>
            </a:r>
            <a:r>
              <a:rPr lang="de-DE" sz="1400" dirty="0" err="1"/>
              <a:t>nlgeom</a:t>
            </a:r>
            <a:r>
              <a:rPr lang="de-DE" sz="1400" dirty="0"/>
              <a:t>=NO</a:t>
            </a:r>
          </a:p>
          <a:p>
            <a:r>
              <a:rPr lang="de-DE" sz="1400" dirty="0"/>
              <a:t>*</a:t>
            </a:r>
            <a:r>
              <a:rPr lang="de-DE" sz="1400" dirty="0" err="1"/>
              <a:t>Static</a:t>
            </a:r>
            <a:endParaRPr lang="de-DE" sz="1400" dirty="0"/>
          </a:p>
          <a:p>
            <a:r>
              <a:rPr lang="de-DE" sz="1400" dirty="0"/>
              <a:t>1., 1., 1e-05, 1.</a:t>
            </a:r>
          </a:p>
          <a:p>
            <a:r>
              <a:rPr lang="de-DE" sz="1400" dirty="0"/>
              <a:t>*</a:t>
            </a:r>
            <a:r>
              <a:rPr lang="de-DE" sz="1400" dirty="0" err="1"/>
              <a:t>Boundary</a:t>
            </a:r>
            <a:endParaRPr lang="de-DE" sz="1400" dirty="0"/>
          </a:p>
          <a:p>
            <a:r>
              <a:rPr lang="de-DE" sz="1400" dirty="0"/>
              <a:t>Set-1, 1, 0</a:t>
            </a:r>
          </a:p>
          <a:p>
            <a:r>
              <a:rPr lang="de-DE" sz="1400" dirty="0"/>
              <a:t>Set-1, 2, 0</a:t>
            </a:r>
          </a:p>
          <a:p>
            <a:r>
              <a:rPr lang="de-DE" sz="1400" dirty="0"/>
              <a:t>Set-1, 3, 0</a:t>
            </a:r>
          </a:p>
          <a:p>
            <a:r>
              <a:rPr lang="de-DE" sz="1400" dirty="0"/>
              <a:t>*</a:t>
            </a:r>
            <a:r>
              <a:rPr lang="de-DE" sz="1400" dirty="0" err="1"/>
              <a:t>Cload</a:t>
            </a:r>
            <a:endParaRPr lang="de-DE" sz="1400" dirty="0"/>
          </a:p>
          <a:p>
            <a:r>
              <a:rPr lang="de-DE" sz="1400" dirty="0"/>
              <a:t>Set-2, 1, 100.</a:t>
            </a:r>
          </a:p>
          <a:p>
            <a:r>
              <a:rPr lang="de-DE" sz="1400" dirty="0"/>
              <a:t>*End </a:t>
            </a:r>
            <a:r>
              <a:rPr lang="de-DE" sz="1400" dirty="0" err="1"/>
              <a:t>Step</a:t>
            </a:r>
            <a:endParaRPr lang="de-DE" sz="1400" dirty="0"/>
          </a:p>
        </p:txBody>
      </p:sp>
      <p:sp>
        <p:nvSpPr>
          <p:cNvPr id="48" name="Textfeld 47"/>
          <p:cNvSpPr txBox="1"/>
          <p:nvPr/>
        </p:nvSpPr>
        <p:spPr>
          <a:xfrm>
            <a:off x="7631052" y="1549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6868105" y="2062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2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7650525" y="231157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3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8374832" y="205054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4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7555272" y="4256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5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6881865" y="7613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6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7808329" y="10267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7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8437905" y="72637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8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8647261" y="263906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9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9435450" y="21160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10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9446909" y="108072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11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8684031" y="134948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12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8446230" y="4904129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Konzentrierte Last</a:t>
            </a:r>
          </a:p>
        </p:txBody>
      </p:sp>
      <p:cxnSp>
        <p:nvCxnSpPr>
          <p:cNvPr id="61" name="Gerade Verbindung mit Pfeil 60"/>
          <p:cNvCxnSpPr/>
          <p:nvPr/>
        </p:nvCxnSpPr>
        <p:spPr>
          <a:xfrm flipH="1">
            <a:off x="7641469" y="5081827"/>
            <a:ext cx="74300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9098925" y="279454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100</a:t>
            </a:r>
          </a:p>
        </p:txBody>
      </p:sp>
      <p:sp>
        <p:nvSpPr>
          <p:cNvPr id="63" name="Textfeld 62"/>
          <p:cNvSpPr txBox="1"/>
          <p:nvPr/>
        </p:nvSpPr>
        <p:spPr>
          <a:xfrm>
            <a:off x="9804535" y="2509691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100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9860372" y="1531667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100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9060352" y="1772121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100</a:t>
            </a:r>
          </a:p>
        </p:txBody>
      </p:sp>
      <p:cxnSp>
        <p:nvCxnSpPr>
          <p:cNvPr id="66" name="Gerade Verbindung mit Pfeil 65"/>
          <p:cNvCxnSpPr/>
          <p:nvPr/>
        </p:nvCxnSpPr>
        <p:spPr>
          <a:xfrm flipH="1">
            <a:off x="3923208" y="5064146"/>
            <a:ext cx="43591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H="1">
            <a:off x="3724608" y="3555114"/>
            <a:ext cx="60220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8384477" y="4507044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Feste Einspannung </a:t>
            </a:r>
          </a:p>
        </p:txBody>
      </p:sp>
      <p:cxnSp>
        <p:nvCxnSpPr>
          <p:cNvPr id="69" name="Gerade Verbindung mit Pfeil 68"/>
          <p:cNvCxnSpPr>
            <a:stCxn id="68" idx="1"/>
          </p:cNvCxnSpPr>
          <p:nvPr/>
        </p:nvCxnSpPr>
        <p:spPr>
          <a:xfrm flipH="1">
            <a:off x="7727462" y="4660933"/>
            <a:ext cx="657015" cy="2147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>
            <a:stCxn id="68" idx="1"/>
          </p:cNvCxnSpPr>
          <p:nvPr/>
        </p:nvCxnSpPr>
        <p:spPr>
          <a:xfrm flipH="1" flipV="1">
            <a:off x="7698222" y="4660932"/>
            <a:ext cx="686255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>
            <a:stCxn id="68" idx="1"/>
          </p:cNvCxnSpPr>
          <p:nvPr/>
        </p:nvCxnSpPr>
        <p:spPr>
          <a:xfrm flipH="1" flipV="1">
            <a:off x="7707534" y="4457238"/>
            <a:ext cx="676943" cy="2036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/>
          <p:cNvSpPr txBox="1"/>
          <p:nvPr/>
        </p:nvSpPr>
        <p:spPr>
          <a:xfrm>
            <a:off x="8463966" y="3676661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Statischer Lastfall</a:t>
            </a:r>
          </a:p>
        </p:txBody>
      </p:sp>
      <p:cxnSp>
        <p:nvCxnSpPr>
          <p:cNvPr id="73" name="Gerade Verbindung mit Pfeil 72"/>
          <p:cNvCxnSpPr>
            <a:stCxn id="72" idx="1"/>
          </p:cNvCxnSpPr>
          <p:nvPr/>
        </p:nvCxnSpPr>
        <p:spPr>
          <a:xfrm flipH="1" flipV="1">
            <a:off x="7469812" y="3822561"/>
            <a:ext cx="994154" cy="79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/>
          <p:nvPr/>
        </p:nvCxnSpPr>
        <p:spPr>
          <a:xfrm flipH="1">
            <a:off x="8056763" y="4006857"/>
            <a:ext cx="407200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feld 74"/>
          <p:cNvSpPr txBox="1"/>
          <p:nvPr/>
        </p:nvSpPr>
        <p:spPr>
          <a:xfrm>
            <a:off x="8463343" y="3859507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0070C0"/>
                </a:solidFill>
              </a:rPr>
              <a:t>Inkrementsteuerung</a:t>
            </a:r>
            <a:endParaRPr lang="de-DE" sz="1400" dirty="0">
              <a:solidFill>
                <a:srgbClr val="0070C0"/>
              </a:solidFill>
            </a:endParaRPr>
          </a:p>
        </p:txBody>
      </p:sp>
      <p:sp>
        <p:nvSpPr>
          <p:cNvPr id="76" name="Textfeld 75"/>
          <p:cNvSpPr txBox="1"/>
          <p:nvPr/>
        </p:nvSpPr>
        <p:spPr>
          <a:xfrm>
            <a:off x="8471460" y="4068212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Randbedingung</a:t>
            </a:r>
          </a:p>
        </p:txBody>
      </p:sp>
      <p:cxnSp>
        <p:nvCxnSpPr>
          <p:cNvPr id="77" name="Gerade Verbindung mit Pfeil 76"/>
          <p:cNvCxnSpPr/>
          <p:nvPr/>
        </p:nvCxnSpPr>
        <p:spPr>
          <a:xfrm flipH="1">
            <a:off x="7698223" y="4245185"/>
            <a:ext cx="78913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hteck 77"/>
              <p:cNvSpPr/>
              <p:nvPr/>
            </p:nvSpPr>
            <p:spPr>
              <a:xfrm>
                <a:off x="8426604" y="5117072"/>
                <a:ext cx="18032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100 </m:t>
                    </m:r>
                    <m:r>
                      <a:rPr lang="de-DE" sz="1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400" dirty="0">
                    <a:solidFill>
                      <a:srgbClr val="0070C0"/>
                    </a:solidFill>
                  </a:rPr>
                  <a:t> in 1-Richtung</a:t>
                </a:r>
              </a:p>
            </p:txBody>
          </p:sp>
        </mc:Choice>
        <mc:Fallback xmlns="">
          <p:sp>
            <p:nvSpPr>
              <p:cNvPr id="78" name="Rechteck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604" y="5117072"/>
                <a:ext cx="1803251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Gerade Verbindung mit Pfeil 78"/>
          <p:cNvCxnSpPr/>
          <p:nvPr/>
        </p:nvCxnSpPr>
        <p:spPr>
          <a:xfrm flipH="1">
            <a:off x="7870482" y="5289457"/>
            <a:ext cx="51399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/>
          <p:cNvSpPr txBox="1"/>
          <p:nvPr/>
        </p:nvSpPr>
        <p:spPr>
          <a:xfrm>
            <a:off x="6701715" y="3128908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solidFill>
                  <a:srgbClr val="0070C0"/>
                </a:solidFill>
              </a:rPr>
              <a:t>Definition eines </a:t>
            </a:r>
            <a:r>
              <a:rPr lang="de-DE" sz="1400" u="sng" dirty="0" err="1">
                <a:solidFill>
                  <a:srgbClr val="0070C0"/>
                </a:solidFill>
              </a:rPr>
              <a:t>Steps</a:t>
            </a:r>
            <a:r>
              <a:rPr lang="de-DE" sz="1400" u="sng" dirty="0">
                <a:solidFill>
                  <a:srgbClr val="0070C0"/>
                </a:solidFill>
              </a:rPr>
              <a:t> (Lastgeschichte)</a:t>
            </a:r>
          </a:p>
        </p:txBody>
      </p:sp>
      <p:sp>
        <p:nvSpPr>
          <p:cNvPr id="81" name="Textfeld 80"/>
          <p:cNvSpPr txBox="1"/>
          <p:nvPr/>
        </p:nvSpPr>
        <p:spPr>
          <a:xfrm>
            <a:off x="1913563" y="367101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solidFill>
                  <a:srgbClr val="0070C0"/>
                </a:solidFill>
              </a:rPr>
              <a:t>Definition des Modellaufbaus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2219418" y="598887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0070C0"/>
                </a:solidFill>
              </a:rPr>
              <a:t>KnotenID</a:t>
            </a:r>
            <a:r>
              <a:rPr lang="de-DE" sz="1400" dirty="0">
                <a:solidFill>
                  <a:srgbClr val="0070C0"/>
                </a:solidFill>
              </a:rPr>
              <a:t> mit Knotenkoordinaten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4447015" y="3380325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Elementtyp: Hexaeder</a:t>
            </a:r>
          </a:p>
        </p:txBody>
      </p:sp>
      <p:cxnSp>
        <p:nvCxnSpPr>
          <p:cNvPr id="84" name="Gerade Verbindung mit Pfeil 83"/>
          <p:cNvCxnSpPr/>
          <p:nvPr/>
        </p:nvCxnSpPr>
        <p:spPr>
          <a:xfrm flipH="1">
            <a:off x="3865865" y="3749062"/>
            <a:ext cx="451500" cy="2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/>
          <p:cNvSpPr txBox="1"/>
          <p:nvPr/>
        </p:nvSpPr>
        <p:spPr>
          <a:xfrm>
            <a:off x="4438410" y="3604780"/>
            <a:ext cx="1997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0070C0"/>
                </a:solidFill>
              </a:rPr>
              <a:t>ElementID</a:t>
            </a:r>
            <a:r>
              <a:rPr lang="de-DE" sz="1400" dirty="0">
                <a:solidFill>
                  <a:srgbClr val="0070C0"/>
                </a:solidFill>
              </a:rPr>
              <a:t>, </a:t>
            </a:r>
            <a:r>
              <a:rPr lang="de-DE" sz="1400" dirty="0" err="1">
                <a:solidFill>
                  <a:srgbClr val="0070C0"/>
                </a:solidFill>
              </a:rPr>
              <a:t>KnotenID‘s</a:t>
            </a:r>
            <a:endParaRPr lang="de-DE" sz="1400" dirty="0">
              <a:solidFill>
                <a:srgbClr val="0070C0"/>
              </a:solidFill>
            </a:endParaRPr>
          </a:p>
        </p:txBody>
      </p:sp>
      <p:sp>
        <p:nvSpPr>
          <p:cNvPr id="86" name="Textfeld 85"/>
          <p:cNvSpPr txBox="1"/>
          <p:nvPr/>
        </p:nvSpPr>
        <p:spPr>
          <a:xfrm>
            <a:off x="4434027" y="4034765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Knotenset</a:t>
            </a:r>
          </a:p>
        </p:txBody>
      </p:sp>
      <p:cxnSp>
        <p:nvCxnSpPr>
          <p:cNvPr id="87" name="Gerade Verbindung mit Pfeil 86"/>
          <p:cNvCxnSpPr/>
          <p:nvPr/>
        </p:nvCxnSpPr>
        <p:spPr>
          <a:xfrm flipH="1">
            <a:off x="3372608" y="4188651"/>
            <a:ext cx="98651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/>
          <p:cNvCxnSpPr/>
          <p:nvPr/>
        </p:nvCxnSpPr>
        <p:spPr>
          <a:xfrm flipH="1">
            <a:off x="3372608" y="4405205"/>
            <a:ext cx="98651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/>
          <p:cNvSpPr txBox="1"/>
          <p:nvPr/>
        </p:nvSpPr>
        <p:spPr>
          <a:xfrm>
            <a:off x="4442145" y="4251319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Knoten im Set</a:t>
            </a:r>
          </a:p>
        </p:txBody>
      </p:sp>
      <p:sp>
        <p:nvSpPr>
          <p:cNvPr id="90" name="Textfeld 89"/>
          <p:cNvSpPr txBox="1"/>
          <p:nvPr/>
        </p:nvSpPr>
        <p:spPr>
          <a:xfrm>
            <a:off x="4487885" y="4897679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Materialdefinition</a:t>
            </a:r>
          </a:p>
        </p:txBody>
      </p:sp>
      <p:sp>
        <p:nvSpPr>
          <p:cNvPr id="91" name="Textfeld 90"/>
          <p:cNvSpPr txBox="1"/>
          <p:nvPr/>
        </p:nvSpPr>
        <p:spPr>
          <a:xfrm>
            <a:off x="4495209" y="512320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Elastizität</a:t>
            </a:r>
          </a:p>
        </p:txBody>
      </p:sp>
      <p:sp>
        <p:nvSpPr>
          <p:cNvPr id="92" name="Textfeld 91"/>
          <p:cNvSpPr txBox="1"/>
          <p:nvPr/>
        </p:nvSpPr>
        <p:spPr>
          <a:xfrm>
            <a:off x="4495206" y="5349181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E-Modul, </a:t>
            </a:r>
            <a:r>
              <a:rPr lang="de-DE" sz="1400" dirty="0" err="1">
                <a:solidFill>
                  <a:srgbClr val="0070C0"/>
                </a:solidFill>
              </a:rPr>
              <a:t>Querkont</a:t>
            </a:r>
            <a:r>
              <a:rPr lang="de-DE" sz="1400" dirty="0">
                <a:solidFill>
                  <a:srgbClr val="0070C0"/>
                </a:solidFill>
              </a:rPr>
              <a:t>.</a:t>
            </a:r>
          </a:p>
        </p:txBody>
      </p:sp>
      <p:cxnSp>
        <p:nvCxnSpPr>
          <p:cNvPr id="93" name="Gerade Verbindung mit Pfeil 92"/>
          <p:cNvCxnSpPr/>
          <p:nvPr/>
        </p:nvCxnSpPr>
        <p:spPr>
          <a:xfrm flipH="1">
            <a:off x="2891147" y="5277089"/>
            <a:ext cx="146797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 flipH="1">
            <a:off x="2968204" y="5490653"/>
            <a:ext cx="139091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hteck 94"/>
          <p:cNvSpPr/>
          <p:nvPr/>
        </p:nvSpPr>
        <p:spPr>
          <a:xfrm>
            <a:off x="8387311" y="4676339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in 1,2,3-Richtung</a:t>
            </a:r>
          </a:p>
        </p:txBody>
      </p:sp>
      <p:sp>
        <p:nvSpPr>
          <p:cNvPr id="96" name="Rechteck 95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Inputdeck eines </a:t>
            </a:r>
            <a:r>
              <a:rPr lang="de-DE" sz="2000" b="1" kern="1400" spc="-38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Solvers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53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60" grpId="0"/>
      <p:bldP spid="68" grpId="0"/>
      <p:bldP spid="72" grpId="0"/>
      <p:bldP spid="75" grpId="0"/>
      <p:bldP spid="76" grpId="0"/>
      <p:bldP spid="78" grpId="0"/>
      <p:bldP spid="80" grpId="0"/>
      <p:bldP spid="81" grpId="0"/>
      <p:bldP spid="82" grpId="0"/>
      <p:bldP spid="83" grpId="0"/>
      <p:bldP spid="85" grpId="0"/>
      <p:bldP spid="86" grpId="0"/>
      <p:bldP spid="89" grpId="0"/>
      <p:bldP spid="90" grpId="0"/>
      <p:bldP spid="91" grpId="0"/>
      <p:bldP spid="92" grpId="0"/>
      <p:bldP spid="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Aufbau der Applikation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6060410" y="687840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7030A0"/>
                </a:solidFill>
              </a:rPr>
              <a:t>Gleichungslöser</a:t>
            </a:r>
          </a:p>
        </p:txBody>
      </p:sp>
      <p:sp>
        <p:nvSpPr>
          <p:cNvPr id="76" name="Rechteck 75"/>
          <p:cNvSpPr/>
          <p:nvPr/>
        </p:nvSpPr>
        <p:spPr>
          <a:xfrm>
            <a:off x="312375" y="1912013"/>
            <a:ext cx="1228513" cy="152655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/>
          <p:cNvSpPr txBox="1"/>
          <p:nvPr/>
        </p:nvSpPr>
        <p:spPr>
          <a:xfrm>
            <a:off x="236009" y="63532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Modellierung</a:t>
            </a:r>
          </a:p>
        </p:txBody>
      </p:sp>
      <p:sp>
        <p:nvSpPr>
          <p:cNvPr id="83" name="Rechteck 82"/>
          <p:cNvSpPr/>
          <p:nvPr/>
        </p:nvSpPr>
        <p:spPr>
          <a:xfrm>
            <a:off x="6179597" y="1851623"/>
            <a:ext cx="1226569" cy="204334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Textfeld 83"/>
          <p:cNvSpPr txBox="1"/>
          <p:nvPr/>
        </p:nvSpPr>
        <p:spPr>
          <a:xfrm>
            <a:off x="312375" y="3843109"/>
            <a:ext cx="1622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B050"/>
                </a:solidFill>
              </a:rPr>
              <a:t>Externe Software</a:t>
            </a:r>
          </a:p>
        </p:txBody>
      </p:sp>
      <p:sp>
        <p:nvSpPr>
          <p:cNvPr id="85" name="Textfeld 84"/>
          <p:cNvSpPr txBox="1"/>
          <p:nvPr/>
        </p:nvSpPr>
        <p:spPr>
          <a:xfrm>
            <a:off x="5875764" y="4000971"/>
            <a:ext cx="1622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B050"/>
                </a:solidFill>
              </a:rPr>
              <a:t>Externe Software</a:t>
            </a:r>
          </a:p>
        </p:txBody>
      </p:sp>
      <p:cxnSp>
        <p:nvCxnSpPr>
          <p:cNvPr id="86" name="Gerader Verbinder 85"/>
          <p:cNvCxnSpPr>
            <a:stCxn id="76" idx="2"/>
            <a:endCxn id="84" idx="0"/>
          </p:cNvCxnSpPr>
          <p:nvPr/>
        </p:nvCxnSpPr>
        <p:spPr>
          <a:xfrm>
            <a:off x="926632" y="3438565"/>
            <a:ext cx="196927" cy="40454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/>
          <p:cNvCxnSpPr>
            <a:stCxn id="83" idx="2"/>
            <a:endCxn id="85" idx="0"/>
          </p:cNvCxnSpPr>
          <p:nvPr/>
        </p:nvCxnSpPr>
        <p:spPr>
          <a:xfrm flipH="1">
            <a:off x="6686948" y="3894963"/>
            <a:ext cx="105934" cy="10600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hteck 102"/>
          <p:cNvSpPr/>
          <p:nvPr/>
        </p:nvSpPr>
        <p:spPr>
          <a:xfrm>
            <a:off x="6218413" y="1238043"/>
            <a:ext cx="1215791" cy="50011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Start Python, FE-Solver</a:t>
            </a:r>
          </a:p>
        </p:txBody>
      </p:sp>
      <p:sp>
        <p:nvSpPr>
          <p:cNvPr id="104" name="Rechteck 103"/>
          <p:cNvSpPr/>
          <p:nvPr/>
        </p:nvSpPr>
        <p:spPr>
          <a:xfrm>
            <a:off x="379748" y="1568311"/>
            <a:ext cx="943941" cy="272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create.py</a:t>
            </a:r>
          </a:p>
        </p:txBody>
      </p:sp>
      <p:sp>
        <p:nvSpPr>
          <p:cNvPr id="105" name="Rechteck 104"/>
          <p:cNvSpPr/>
          <p:nvPr/>
        </p:nvSpPr>
        <p:spPr>
          <a:xfrm>
            <a:off x="6273895" y="1898449"/>
            <a:ext cx="943941" cy="272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numpy.py</a:t>
            </a:r>
          </a:p>
        </p:txBody>
      </p:sp>
      <p:sp>
        <p:nvSpPr>
          <p:cNvPr id="106" name="Rechteck 105"/>
          <p:cNvSpPr/>
          <p:nvPr/>
        </p:nvSpPr>
        <p:spPr>
          <a:xfrm>
            <a:off x="3054866" y="2485941"/>
            <a:ext cx="943941" cy="272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topo.py</a:t>
            </a:r>
          </a:p>
        </p:txBody>
      </p:sp>
      <p:sp>
        <p:nvSpPr>
          <p:cNvPr id="107" name="Flussdiagramm: Daten 106"/>
          <p:cNvSpPr/>
          <p:nvPr/>
        </p:nvSpPr>
        <p:spPr>
          <a:xfrm>
            <a:off x="2060771" y="4361245"/>
            <a:ext cx="2762214" cy="588665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Ergebnis: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Materialverteilung</a:t>
            </a:r>
          </a:p>
        </p:txBody>
      </p:sp>
      <p:sp>
        <p:nvSpPr>
          <p:cNvPr id="109" name="Flussdiagramm: Vordefinierter Prozess 108"/>
          <p:cNvSpPr/>
          <p:nvPr/>
        </p:nvSpPr>
        <p:spPr>
          <a:xfrm>
            <a:off x="6206084" y="2228661"/>
            <a:ext cx="1149594" cy="233050"/>
          </a:xfrm>
          <a:prstGeom prst="flowChartPredefinedProcess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Abaqus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0" name="Flussdiagramm: Vordefinierter Prozess 109"/>
          <p:cNvSpPr/>
          <p:nvPr/>
        </p:nvSpPr>
        <p:spPr>
          <a:xfrm>
            <a:off x="354852" y="2080219"/>
            <a:ext cx="1149594" cy="233050"/>
          </a:xfrm>
          <a:prstGeom prst="flowChartPredefinedProcess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Abaqus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1" name="Flussdiagramm: Vordefinierter Prozess 110"/>
          <p:cNvSpPr/>
          <p:nvPr/>
        </p:nvSpPr>
        <p:spPr>
          <a:xfrm>
            <a:off x="347863" y="2534307"/>
            <a:ext cx="1149594" cy="233050"/>
          </a:xfrm>
          <a:prstGeom prst="flowChartPredefinedProcess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CalculiX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2" name="Flussdiagramm: Vordefinierter Prozess 111"/>
          <p:cNvSpPr/>
          <p:nvPr/>
        </p:nvSpPr>
        <p:spPr>
          <a:xfrm>
            <a:off x="6206084" y="2732584"/>
            <a:ext cx="1149594" cy="233050"/>
          </a:xfrm>
          <a:prstGeom prst="flowChartPredefinedProcess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CalculiX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3" name="Flussdiagramm: Vordefinierter Prozess 112"/>
          <p:cNvSpPr/>
          <p:nvPr/>
        </p:nvSpPr>
        <p:spPr>
          <a:xfrm>
            <a:off x="6213825" y="3209969"/>
            <a:ext cx="1146926" cy="444238"/>
          </a:xfrm>
          <a:prstGeom prst="flowChartPredefinedProcess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Weitere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Solver</a:t>
            </a:r>
          </a:p>
        </p:txBody>
      </p:sp>
      <p:sp>
        <p:nvSpPr>
          <p:cNvPr id="114" name="Flussdiagramm: Vordefinierter Prozess 113"/>
          <p:cNvSpPr/>
          <p:nvPr/>
        </p:nvSpPr>
        <p:spPr>
          <a:xfrm>
            <a:off x="354852" y="2956424"/>
            <a:ext cx="1146926" cy="265407"/>
          </a:xfrm>
          <a:prstGeom prst="flowChartPredefinedProcess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Weitere</a:t>
            </a:r>
          </a:p>
        </p:txBody>
      </p:sp>
      <p:sp>
        <p:nvSpPr>
          <p:cNvPr id="5" name="Pfeil nach rechts 4"/>
          <p:cNvSpPr/>
          <p:nvPr/>
        </p:nvSpPr>
        <p:spPr>
          <a:xfrm>
            <a:off x="1737816" y="2455548"/>
            <a:ext cx="955821" cy="24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Textfeld 116"/>
          <p:cNvSpPr txBox="1"/>
          <p:nvPr/>
        </p:nvSpPr>
        <p:spPr>
          <a:xfrm>
            <a:off x="2390841" y="665718"/>
            <a:ext cx="284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Steuerung und Optimierung</a:t>
            </a:r>
          </a:p>
        </p:txBody>
      </p:sp>
      <p:sp>
        <p:nvSpPr>
          <p:cNvPr id="6" name="Nach links gekrümmter Pfeil 5"/>
          <p:cNvSpPr/>
          <p:nvPr/>
        </p:nvSpPr>
        <p:spPr>
          <a:xfrm rot="2951161">
            <a:off x="4660541" y="2567955"/>
            <a:ext cx="464820" cy="82028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8" name="Nach links gekrümmter Pfeil 117"/>
          <p:cNvSpPr/>
          <p:nvPr/>
        </p:nvSpPr>
        <p:spPr>
          <a:xfrm rot="11963428">
            <a:off x="4449367" y="1932815"/>
            <a:ext cx="464820" cy="82028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9" name="Pfeil nach rechts 118"/>
          <p:cNvSpPr/>
          <p:nvPr/>
        </p:nvSpPr>
        <p:spPr>
          <a:xfrm rot="5400000">
            <a:off x="3085545" y="3438396"/>
            <a:ext cx="955821" cy="24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3051768" y="2137496"/>
            <a:ext cx="943941" cy="2727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topo.f90</a:t>
            </a:r>
          </a:p>
        </p:txBody>
      </p:sp>
      <p:sp>
        <p:nvSpPr>
          <p:cNvPr id="55" name="Flussdiagramm: Daten 54"/>
          <p:cNvSpPr/>
          <p:nvPr/>
        </p:nvSpPr>
        <p:spPr>
          <a:xfrm>
            <a:off x="8312843" y="839021"/>
            <a:ext cx="1734587" cy="421974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70C0"/>
                </a:solidFill>
              </a:rPr>
              <a:t>Thermales Inputdeck</a:t>
            </a:r>
          </a:p>
        </p:txBody>
      </p:sp>
      <p:sp>
        <p:nvSpPr>
          <p:cNvPr id="56" name="Flussdiagramm: Daten 55"/>
          <p:cNvSpPr/>
          <p:nvPr/>
        </p:nvSpPr>
        <p:spPr>
          <a:xfrm>
            <a:off x="10220040" y="858070"/>
            <a:ext cx="1980318" cy="393849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70C0"/>
                </a:solidFill>
              </a:rPr>
              <a:t>Strukturelles Inputdeck</a:t>
            </a:r>
          </a:p>
        </p:txBody>
      </p:sp>
      <p:sp>
        <p:nvSpPr>
          <p:cNvPr id="57" name="Flussdiagramm: Grenzstelle 56"/>
          <p:cNvSpPr/>
          <p:nvPr/>
        </p:nvSpPr>
        <p:spPr>
          <a:xfrm>
            <a:off x="9876558" y="236388"/>
            <a:ext cx="686963" cy="278197"/>
          </a:xfrm>
          <a:prstGeom prst="flowChartTermina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58" name="Gewinkelte Verbindung 57"/>
          <p:cNvCxnSpPr>
            <a:stCxn id="57" idx="2"/>
            <a:endCxn id="56" idx="0"/>
          </p:cNvCxnSpPr>
          <p:nvPr/>
        </p:nvCxnSpPr>
        <p:spPr>
          <a:xfrm rot="16200000" flipH="1">
            <a:off x="10642393" y="92231"/>
            <a:ext cx="343485" cy="11881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winkelte Verbindung 58"/>
          <p:cNvCxnSpPr>
            <a:stCxn id="57" idx="2"/>
            <a:endCxn id="55" idx="1"/>
          </p:cNvCxnSpPr>
          <p:nvPr/>
        </p:nvCxnSpPr>
        <p:spPr>
          <a:xfrm rot="5400000">
            <a:off x="9537871" y="156852"/>
            <a:ext cx="324436" cy="10399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>
            <a:off x="10274685" y="1496036"/>
            <a:ext cx="1870194" cy="8225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Erzeugen des Inputdecks für die statische Analyse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mit Materialverteilung</a:t>
            </a:r>
          </a:p>
        </p:txBody>
      </p:sp>
      <p:sp>
        <p:nvSpPr>
          <p:cNvPr id="61" name="Rechteck 60"/>
          <p:cNvSpPr/>
          <p:nvPr/>
        </p:nvSpPr>
        <p:spPr>
          <a:xfrm>
            <a:off x="8230497" y="1499301"/>
            <a:ext cx="1892444" cy="8192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Erzeugen des Inputdecks für die thermale Analyse</a:t>
            </a:r>
          </a:p>
          <a:p>
            <a:pPr algn="ctr"/>
            <a:r>
              <a:rPr lang="de-DE" sz="1400" dirty="0">
                <a:solidFill>
                  <a:srgbClr val="C00000"/>
                </a:solidFill>
              </a:rPr>
              <a:t>mit Materialverteilung</a:t>
            </a:r>
          </a:p>
        </p:txBody>
      </p:sp>
      <p:sp>
        <p:nvSpPr>
          <p:cNvPr id="62" name="Rechteck 61"/>
          <p:cNvSpPr/>
          <p:nvPr/>
        </p:nvSpPr>
        <p:spPr>
          <a:xfrm>
            <a:off x="9599414" y="2942108"/>
            <a:ext cx="1212351" cy="17540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7030A0"/>
                </a:solidFill>
              </a:rPr>
              <a:t>Solver Aufruf</a:t>
            </a:r>
          </a:p>
        </p:txBody>
      </p:sp>
      <p:cxnSp>
        <p:nvCxnSpPr>
          <p:cNvPr id="63" name="Gewinkelte Verbindung 62"/>
          <p:cNvCxnSpPr>
            <a:stCxn id="61" idx="2"/>
            <a:endCxn id="66" idx="1"/>
          </p:cNvCxnSpPr>
          <p:nvPr/>
        </p:nvCxnSpPr>
        <p:spPr>
          <a:xfrm rot="16200000" flipH="1">
            <a:off x="9552877" y="1942402"/>
            <a:ext cx="274477" cy="1026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winkelte Verbindung 63"/>
          <p:cNvCxnSpPr>
            <a:stCxn id="60" idx="2"/>
            <a:endCxn id="66" idx="1"/>
          </p:cNvCxnSpPr>
          <p:nvPr/>
        </p:nvCxnSpPr>
        <p:spPr>
          <a:xfrm rot="5400000">
            <a:off x="10569408" y="1952663"/>
            <a:ext cx="274479" cy="10062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hteck 64"/>
          <p:cNvSpPr/>
          <p:nvPr/>
        </p:nvSpPr>
        <p:spPr>
          <a:xfrm>
            <a:off x="9059590" y="3624812"/>
            <a:ext cx="2295497" cy="6390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Inputdeck mit Vollmaterial und der Systemantwort als Randbedingung</a:t>
            </a:r>
          </a:p>
        </p:txBody>
      </p:sp>
      <p:sp>
        <p:nvSpPr>
          <p:cNvPr id="66" name="Flussdiagramm: Daten 65"/>
          <p:cNvSpPr/>
          <p:nvPr/>
        </p:nvSpPr>
        <p:spPr>
          <a:xfrm>
            <a:off x="9213353" y="2593038"/>
            <a:ext cx="1980318" cy="195988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rgbClr val="7030A0"/>
                </a:solidFill>
              </a:rPr>
              <a:t>System.inp</a:t>
            </a:r>
            <a:endParaRPr lang="de-DE" sz="1400" dirty="0">
              <a:solidFill>
                <a:srgbClr val="7030A0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9597336" y="4786880"/>
            <a:ext cx="1212351" cy="1810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7030A0"/>
                </a:solidFill>
              </a:rPr>
              <a:t>Solver Aufruf</a:t>
            </a:r>
          </a:p>
        </p:txBody>
      </p:sp>
      <p:sp>
        <p:nvSpPr>
          <p:cNvPr id="68" name="Flussdiagramm: Grenzstelle 67"/>
          <p:cNvSpPr/>
          <p:nvPr/>
        </p:nvSpPr>
        <p:spPr>
          <a:xfrm>
            <a:off x="9862009" y="5515824"/>
            <a:ext cx="686963" cy="278197"/>
          </a:xfrm>
          <a:prstGeom prst="flowChartTermina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Ende</a:t>
            </a:r>
          </a:p>
        </p:txBody>
      </p:sp>
      <p:sp>
        <p:nvSpPr>
          <p:cNvPr id="69" name="Flussdiagramm: Daten 68"/>
          <p:cNvSpPr/>
          <p:nvPr/>
        </p:nvSpPr>
        <p:spPr>
          <a:xfrm>
            <a:off x="8935656" y="4437290"/>
            <a:ext cx="2542278" cy="183634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rgbClr val="7030A0"/>
                </a:solidFill>
              </a:rPr>
              <a:t>Sensivitäten.inp</a:t>
            </a:r>
            <a:endParaRPr lang="de-DE" sz="1400" dirty="0">
              <a:solidFill>
                <a:srgbClr val="7030A0"/>
              </a:solidFill>
            </a:endParaRPr>
          </a:p>
        </p:txBody>
      </p:sp>
      <p:sp>
        <p:nvSpPr>
          <p:cNvPr id="70" name="Flussdiagramm: Daten 69"/>
          <p:cNvSpPr/>
          <p:nvPr/>
        </p:nvSpPr>
        <p:spPr>
          <a:xfrm>
            <a:off x="9052658" y="3274421"/>
            <a:ext cx="2307044" cy="170938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Systemantwort</a:t>
            </a:r>
          </a:p>
        </p:txBody>
      </p:sp>
      <p:sp>
        <p:nvSpPr>
          <p:cNvPr id="71" name="Flussdiagramm: Daten 70"/>
          <p:cNvSpPr/>
          <p:nvPr/>
        </p:nvSpPr>
        <p:spPr>
          <a:xfrm>
            <a:off x="8933245" y="5123050"/>
            <a:ext cx="2542278" cy="188565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rgbClr val="C00000"/>
                </a:solidFill>
              </a:rPr>
              <a:t>Sensivitäten</a:t>
            </a:r>
            <a:endParaRPr lang="de-DE" sz="1400" dirty="0">
              <a:solidFill>
                <a:srgbClr val="C00000"/>
              </a:solidFill>
            </a:endParaRPr>
          </a:p>
        </p:txBody>
      </p:sp>
      <p:cxnSp>
        <p:nvCxnSpPr>
          <p:cNvPr id="72" name="Gerade Verbindung mit Pfeil 71"/>
          <p:cNvCxnSpPr>
            <a:stCxn id="55" idx="4"/>
            <a:endCxn id="61" idx="0"/>
          </p:cNvCxnSpPr>
          <p:nvPr/>
        </p:nvCxnSpPr>
        <p:spPr>
          <a:xfrm flipH="1">
            <a:off x="9176719" y="1260995"/>
            <a:ext cx="3418" cy="23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56" idx="4"/>
            <a:endCxn id="60" idx="0"/>
          </p:cNvCxnSpPr>
          <p:nvPr/>
        </p:nvCxnSpPr>
        <p:spPr>
          <a:xfrm flipH="1">
            <a:off x="11209782" y="1251919"/>
            <a:ext cx="417" cy="24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66" idx="4"/>
            <a:endCxn id="62" idx="0"/>
          </p:cNvCxnSpPr>
          <p:nvPr/>
        </p:nvCxnSpPr>
        <p:spPr>
          <a:xfrm>
            <a:off x="10203512" y="2789026"/>
            <a:ext cx="2078" cy="15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>
            <a:stCxn id="62" idx="2"/>
            <a:endCxn id="70" idx="1"/>
          </p:cNvCxnSpPr>
          <p:nvPr/>
        </p:nvCxnSpPr>
        <p:spPr>
          <a:xfrm>
            <a:off x="10205590" y="3117513"/>
            <a:ext cx="590" cy="156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/>
          <p:cNvCxnSpPr>
            <a:stCxn id="70" idx="4"/>
            <a:endCxn id="65" idx="0"/>
          </p:cNvCxnSpPr>
          <p:nvPr/>
        </p:nvCxnSpPr>
        <p:spPr>
          <a:xfrm>
            <a:off x="10206180" y="3445359"/>
            <a:ext cx="1159" cy="17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/>
          <p:cNvCxnSpPr>
            <a:stCxn id="65" idx="2"/>
            <a:endCxn id="69" idx="1"/>
          </p:cNvCxnSpPr>
          <p:nvPr/>
        </p:nvCxnSpPr>
        <p:spPr>
          <a:xfrm flipH="1">
            <a:off x="10206795" y="4263831"/>
            <a:ext cx="544" cy="17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/>
          <p:cNvCxnSpPr>
            <a:stCxn id="69" idx="4"/>
            <a:endCxn id="67" idx="0"/>
          </p:cNvCxnSpPr>
          <p:nvPr/>
        </p:nvCxnSpPr>
        <p:spPr>
          <a:xfrm flipH="1">
            <a:off x="10203512" y="4620924"/>
            <a:ext cx="3283" cy="16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/>
          <p:cNvCxnSpPr>
            <a:stCxn id="67" idx="2"/>
            <a:endCxn id="71" idx="1"/>
          </p:cNvCxnSpPr>
          <p:nvPr/>
        </p:nvCxnSpPr>
        <p:spPr>
          <a:xfrm>
            <a:off x="10203512" y="4967947"/>
            <a:ext cx="872" cy="155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/>
          <p:cNvCxnSpPr>
            <a:stCxn id="71" idx="4"/>
            <a:endCxn id="68" idx="0"/>
          </p:cNvCxnSpPr>
          <p:nvPr/>
        </p:nvCxnSpPr>
        <p:spPr>
          <a:xfrm>
            <a:off x="10204384" y="5311615"/>
            <a:ext cx="1107" cy="2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8578539" y="2501863"/>
            <a:ext cx="305450" cy="275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88" name="Ellipse 87"/>
          <p:cNvSpPr/>
          <p:nvPr/>
        </p:nvSpPr>
        <p:spPr>
          <a:xfrm>
            <a:off x="8578539" y="4427031"/>
            <a:ext cx="305450" cy="275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90" name="Ellipse 89"/>
          <p:cNvSpPr/>
          <p:nvPr/>
        </p:nvSpPr>
        <p:spPr>
          <a:xfrm>
            <a:off x="4740226" y="1643674"/>
            <a:ext cx="305450" cy="275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91" name="Ellipse 90"/>
          <p:cNvSpPr/>
          <p:nvPr/>
        </p:nvSpPr>
        <p:spPr>
          <a:xfrm>
            <a:off x="5138372" y="1643674"/>
            <a:ext cx="305450" cy="275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8547232" y="413398"/>
            <a:ext cx="305450" cy="275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3" name="Ellipse 92"/>
          <p:cNvSpPr/>
          <p:nvPr/>
        </p:nvSpPr>
        <p:spPr>
          <a:xfrm>
            <a:off x="11651569" y="413398"/>
            <a:ext cx="305450" cy="275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94" name="Ellipse 93"/>
          <p:cNvSpPr/>
          <p:nvPr/>
        </p:nvSpPr>
        <p:spPr>
          <a:xfrm>
            <a:off x="1782017" y="2186481"/>
            <a:ext cx="305450" cy="275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5" name="Ellipse 94"/>
          <p:cNvSpPr/>
          <p:nvPr/>
        </p:nvSpPr>
        <p:spPr>
          <a:xfrm>
            <a:off x="2172408" y="2183321"/>
            <a:ext cx="305450" cy="275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9026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0" grpId="0" animBg="1"/>
      <p:bldP spid="61" grpId="0" animBg="1"/>
      <p:bldP spid="62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2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Daten 1"/>
          <p:cNvSpPr/>
          <p:nvPr/>
        </p:nvSpPr>
        <p:spPr>
          <a:xfrm>
            <a:off x="1539548" y="1115468"/>
            <a:ext cx="1734587" cy="421974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Thermales Inputdeck</a:t>
            </a:r>
          </a:p>
        </p:txBody>
      </p:sp>
      <p:sp>
        <p:nvSpPr>
          <p:cNvPr id="3" name="Flussdiagramm: Daten 2"/>
          <p:cNvSpPr/>
          <p:nvPr/>
        </p:nvSpPr>
        <p:spPr>
          <a:xfrm>
            <a:off x="3446745" y="1134517"/>
            <a:ext cx="1980318" cy="393849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Strukturelles Inputdeck</a:t>
            </a:r>
          </a:p>
        </p:txBody>
      </p:sp>
      <p:sp>
        <p:nvSpPr>
          <p:cNvPr id="4" name="Flussdiagramm: Grenzstelle 3"/>
          <p:cNvSpPr/>
          <p:nvPr/>
        </p:nvSpPr>
        <p:spPr>
          <a:xfrm>
            <a:off x="3103263" y="512835"/>
            <a:ext cx="686963" cy="278197"/>
          </a:xfrm>
          <a:prstGeom prst="flowChartTermina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5" name="Gewinkelte Verbindung 4"/>
          <p:cNvCxnSpPr>
            <a:stCxn id="4" idx="2"/>
            <a:endCxn id="3" idx="0"/>
          </p:cNvCxnSpPr>
          <p:nvPr/>
        </p:nvCxnSpPr>
        <p:spPr>
          <a:xfrm rot="16200000" flipH="1">
            <a:off x="3869098" y="368678"/>
            <a:ext cx="343485" cy="11881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winkelte Verbindung 5"/>
          <p:cNvCxnSpPr>
            <a:stCxn id="4" idx="2"/>
            <a:endCxn id="2" idx="1"/>
          </p:cNvCxnSpPr>
          <p:nvPr/>
        </p:nvCxnSpPr>
        <p:spPr>
          <a:xfrm rot="5400000">
            <a:off x="2764576" y="433299"/>
            <a:ext cx="324436" cy="10399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3501390" y="1772483"/>
            <a:ext cx="1870194" cy="82252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Erzeugen des Inputdecks für die statische Analyse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mit Materialverteilung</a:t>
            </a:r>
          </a:p>
        </p:txBody>
      </p:sp>
      <p:sp>
        <p:nvSpPr>
          <p:cNvPr id="8" name="Rechteck 7"/>
          <p:cNvSpPr/>
          <p:nvPr/>
        </p:nvSpPr>
        <p:spPr>
          <a:xfrm>
            <a:off x="1457202" y="1775748"/>
            <a:ext cx="1892444" cy="81926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Erzeugen des Inputdecks für die thermale Analyse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mit Materialverteilung</a:t>
            </a:r>
          </a:p>
        </p:txBody>
      </p:sp>
      <p:sp>
        <p:nvSpPr>
          <p:cNvPr id="9" name="Rechteck 8"/>
          <p:cNvSpPr/>
          <p:nvPr/>
        </p:nvSpPr>
        <p:spPr>
          <a:xfrm>
            <a:off x="2826119" y="3218555"/>
            <a:ext cx="1212351" cy="17540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Solver Aufruf</a:t>
            </a:r>
          </a:p>
        </p:txBody>
      </p:sp>
      <p:cxnSp>
        <p:nvCxnSpPr>
          <p:cNvPr id="10" name="Gewinkelte Verbindung 9"/>
          <p:cNvCxnSpPr>
            <a:stCxn id="8" idx="2"/>
            <a:endCxn id="13" idx="1"/>
          </p:cNvCxnSpPr>
          <p:nvPr/>
        </p:nvCxnSpPr>
        <p:spPr>
          <a:xfrm rot="16200000" flipH="1">
            <a:off x="2779582" y="2218849"/>
            <a:ext cx="274477" cy="1026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winkelte Verbindung 10"/>
          <p:cNvCxnSpPr>
            <a:stCxn id="7" idx="2"/>
            <a:endCxn id="13" idx="1"/>
          </p:cNvCxnSpPr>
          <p:nvPr/>
        </p:nvCxnSpPr>
        <p:spPr>
          <a:xfrm rot="5400000">
            <a:off x="3796113" y="2229110"/>
            <a:ext cx="274479" cy="10062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2286295" y="3901259"/>
            <a:ext cx="2295497" cy="6390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Inputdeck mit Vollmaterial und der Systemantwort als Randbedingung</a:t>
            </a:r>
          </a:p>
        </p:txBody>
      </p:sp>
      <p:sp>
        <p:nvSpPr>
          <p:cNvPr id="13" name="Flussdiagramm: Daten 12"/>
          <p:cNvSpPr/>
          <p:nvPr/>
        </p:nvSpPr>
        <p:spPr>
          <a:xfrm>
            <a:off x="2440058" y="2869485"/>
            <a:ext cx="1980318" cy="195988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System.inp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824041" y="5063327"/>
            <a:ext cx="1212351" cy="1810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Solver Aufruf</a:t>
            </a:r>
          </a:p>
        </p:txBody>
      </p:sp>
      <p:sp>
        <p:nvSpPr>
          <p:cNvPr id="15" name="Flussdiagramm: Grenzstelle 14"/>
          <p:cNvSpPr/>
          <p:nvPr/>
        </p:nvSpPr>
        <p:spPr>
          <a:xfrm>
            <a:off x="3088714" y="5792271"/>
            <a:ext cx="686963" cy="278197"/>
          </a:xfrm>
          <a:prstGeom prst="flowChartTermina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Ende</a:t>
            </a:r>
          </a:p>
        </p:txBody>
      </p:sp>
      <p:sp>
        <p:nvSpPr>
          <p:cNvPr id="16" name="Flussdiagramm: Daten 15"/>
          <p:cNvSpPr/>
          <p:nvPr/>
        </p:nvSpPr>
        <p:spPr>
          <a:xfrm>
            <a:off x="2162361" y="4713737"/>
            <a:ext cx="2542278" cy="183634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Sensivitäten.inp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Flussdiagramm: Daten 20"/>
          <p:cNvSpPr/>
          <p:nvPr/>
        </p:nvSpPr>
        <p:spPr>
          <a:xfrm>
            <a:off x="2279363" y="3550868"/>
            <a:ext cx="2307044" cy="170938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Systemantwort</a:t>
            </a:r>
          </a:p>
        </p:txBody>
      </p:sp>
      <p:sp>
        <p:nvSpPr>
          <p:cNvPr id="22" name="Flussdiagramm: Daten 21"/>
          <p:cNvSpPr/>
          <p:nvPr/>
        </p:nvSpPr>
        <p:spPr>
          <a:xfrm>
            <a:off x="2159950" y="5399497"/>
            <a:ext cx="2542278" cy="188565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Sensivitäten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5" name="Gerade Verbindung mit Pfeil 24"/>
          <p:cNvCxnSpPr>
            <a:stCxn id="2" idx="4"/>
            <a:endCxn id="8" idx="0"/>
          </p:cNvCxnSpPr>
          <p:nvPr/>
        </p:nvCxnSpPr>
        <p:spPr>
          <a:xfrm flipH="1">
            <a:off x="2403424" y="1537442"/>
            <a:ext cx="3418" cy="23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3" idx="4"/>
            <a:endCxn id="7" idx="0"/>
          </p:cNvCxnSpPr>
          <p:nvPr/>
        </p:nvCxnSpPr>
        <p:spPr>
          <a:xfrm flipH="1">
            <a:off x="4436487" y="1528366"/>
            <a:ext cx="417" cy="24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3" idx="4"/>
            <a:endCxn id="9" idx="0"/>
          </p:cNvCxnSpPr>
          <p:nvPr/>
        </p:nvCxnSpPr>
        <p:spPr>
          <a:xfrm>
            <a:off x="3430217" y="3065473"/>
            <a:ext cx="2078" cy="15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9" idx="2"/>
            <a:endCxn id="21" idx="1"/>
          </p:cNvCxnSpPr>
          <p:nvPr/>
        </p:nvCxnSpPr>
        <p:spPr>
          <a:xfrm>
            <a:off x="3432295" y="3393960"/>
            <a:ext cx="590" cy="156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21" idx="4"/>
            <a:endCxn id="12" idx="0"/>
          </p:cNvCxnSpPr>
          <p:nvPr/>
        </p:nvCxnSpPr>
        <p:spPr>
          <a:xfrm>
            <a:off x="3432885" y="3721806"/>
            <a:ext cx="1159" cy="17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2" idx="2"/>
            <a:endCxn id="16" idx="1"/>
          </p:cNvCxnSpPr>
          <p:nvPr/>
        </p:nvCxnSpPr>
        <p:spPr>
          <a:xfrm flipH="1">
            <a:off x="3433500" y="4540278"/>
            <a:ext cx="544" cy="17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6" idx="4"/>
            <a:endCxn id="14" idx="0"/>
          </p:cNvCxnSpPr>
          <p:nvPr/>
        </p:nvCxnSpPr>
        <p:spPr>
          <a:xfrm flipH="1">
            <a:off x="3430217" y="4897371"/>
            <a:ext cx="3283" cy="16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14" idx="2"/>
            <a:endCxn id="22" idx="1"/>
          </p:cNvCxnSpPr>
          <p:nvPr/>
        </p:nvCxnSpPr>
        <p:spPr>
          <a:xfrm>
            <a:off x="3430217" y="5244394"/>
            <a:ext cx="872" cy="155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22" idx="4"/>
            <a:endCxn id="15" idx="0"/>
          </p:cNvCxnSpPr>
          <p:nvPr/>
        </p:nvCxnSpPr>
        <p:spPr>
          <a:xfrm>
            <a:off x="3431089" y="5588062"/>
            <a:ext cx="1107" cy="204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/>
              <p:cNvSpPr/>
              <p:nvPr/>
            </p:nvSpPr>
            <p:spPr>
              <a:xfrm>
                <a:off x="7750126" y="4580212"/>
                <a:ext cx="3087960" cy="628249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𝑑𝑒𝑛𝑘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1600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6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sz="1600" b="0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4" name="Rechteck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126" y="4580212"/>
                <a:ext cx="3087960" cy="6282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/>
              <p:cNvSpPr txBox="1"/>
              <p:nvPr/>
            </p:nvSpPr>
            <p:spPr>
              <a:xfrm>
                <a:off x="8655990" y="3072138"/>
                <a:ext cx="9046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𝑲𝒖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de-DE" sz="1600" b="1" i="1" dirty="0"/>
              </a:p>
            </p:txBody>
          </p:sp>
        </mc:Choice>
        <mc:Fallback xmlns="">
          <p:sp>
            <p:nvSpPr>
              <p:cNvPr id="35" name="Textfeld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990" y="3072138"/>
                <a:ext cx="904607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hteck 41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Ablaufdiagramm einer Iteration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Gerade Verbindung mit Pfeil 42"/>
          <p:cNvCxnSpPr/>
          <p:nvPr/>
        </p:nvCxnSpPr>
        <p:spPr>
          <a:xfrm>
            <a:off x="5815260" y="3262616"/>
            <a:ext cx="1772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5795812" y="4808954"/>
            <a:ext cx="1772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59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45058" y="275699"/>
            <a:ext cx="337504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/>
              <a:t>…</a:t>
            </a:r>
          </a:p>
          <a:p>
            <a:r>
              <a:rPr lang="de-DE" sz="1400" dirty="0"/>
              <a:t>*ELSET, ELSET = </a:t>
            </a:r>
            <a:r>
              <a:rPr lang="de-DE" sz="1400" b="1" dirty="0"/>
              <a:t>matSet1</a:t>
            </a:r>
          </a:p>
          <a:p>
            <a:r>
              <a:rPr lang="de-DE" sz="1400" dirty="0"/>
              <a:t>9,10,15,20,17, …</a:t>
            </a:r>
          </a:p>
          <a:p>
            <a:r>
              <a:rPr lang="de-DE" sz="1400" dirty="0"/>
              <a:t>*ELSET, ELSET = matSet2</a:t>
            </a:r>
          </a:p>
          <a:p>
            <a:r>
              <a:rPr lang="de-DE" sz="1400" dirty="0"/>
              <a:t>11,21,31,41,51</a:t>
            </a:r>
          </a:p>
          <a:p>
            <a:r>
              <a:rPr lang="de-DE" sz="1400" dirty="0"/>
              <a:t>*ELSET, ELSET = matSet3 </a:t>
            </a:r>
          </a:p>
          <a:p>
            <a:r>
              <a:rPr lang="de-DE" sz="1400" dirty="0"/>
              <a:t>16,27,12,14, …</a:t>
            </a:r>
          </a:p>
          <a:p>
            <a:endParaRPr lang="de-DE" sz="1400" dirty="0"/>
          </a:p>
          <a:p>
            <a:r>
              <a:rPr lang="en-US" sz="1400" dirty="0"/>
              <a:t>*Material, name = </a:t>
            </a:r>
            <a:r>
              <a:rPr lang="en-US" sz="1400" b="1" dirty="0"/>
              <a:t>TopoMat_1</a:t>
            </a:r>
            <a:r>
              <a:rPr lang="en-US" sz="1400" dirty="0"/>
              <a:t> </a:t>
            </a:r>
          </a:p>
          <a:p>
            <a:r>
              <a:rPr lang="en-US" sz="1400" dirty="0"/>
              <a:t>*Elastic </a:t>
            </a:r>
          </a:p>
          <a:p>
            <a:r>
              <a:rPr lang="en-US" sz="1400" dirty="0"/>
              <a:t>8.75, 0.33</a:t>
            </a:r>
          </a:p>
          <a:p>
            <a:r>
              <a:rPr lang="en-US" sz="1400" dirty="0"/>
              <a:t>*Material, name = TopoMat_2 </a:t>
            </a:r>
          </a:p>
          <a:p>
            <a:r>
              <a:rPr lang="en-US" sz="1400" dirty="0"/>
              <a:t>*Elastic </a:t>
            </a:r>
          </a:p>
          <a:p>
            <a:r>
              <a:rPr lang="en-US" sz="1400" dirty="0"/>
              <a:t>8750.0, 0.33</a:t>
            </a:r>
          </a:p>
          <a:p>
            <a:r>
              <a:rPr lang="en-US" sz="1400" dirty="0"/>
              <a:t>*Material, name = TopoMat_3 </a:t>
            </a:r>
          </a:p>
          <a:p>
            <a:r>
              <a:rPr lang="en-US" sz="1400" dirty="0"/>
              <a:t>*Elastic </a:t>
            </a:r>
          </a:p>
          <a:p>
            <a:r>
              <a:rPr lang="en-US" sz="1400" dirty="0"/>
              <a:t>70000.0, 0.33</a:t>
            </a:r>
          </a:p>
          <a:p>
            <a:endParaRPr lang="en-US" sz="1400" dirty="0"/>
          </a:p>
          <a:p>
            <a:r>
              <a:rPr lang="en-US" sz="1400" dirty="0"/>
              <a:t>*Solid Section, ELSET=</a:t>
            </a:r>
            <a:r>
              <a:rPr lang="en-US" sz="1400" b="1" dirty="0"/>
              <a:t>matSet1</a:t>
            </a:r>
            <a:r>
              <a:rPr lang="en-US" sz="1400" dirty="0"/>
              <a:t>, material=</a:t>
            </a:r>
            <a:r>
              <a:rPr lang="en-US" sz="1400" b="1" dirty="0"/>
              <a:t>TopoMat_1</a:t>
            </a:r>
          </a:p>
          <a:p>
            <a:r>
              <a:rPr lang="en-US" sz="1400" dirty="0"/>
              <a:t>*Solid Section, ELSET=matSet2, material=TopoMat_2</a:t>
            </a:r>
            <a:endParaRPr lang="en-US" sz="1400" b="1" dirty="0"/>
          </a:p>
          <a:p>
            <a:r>
              <a:rPr lang="en-US" sz="1400" dirty="0"/>
              <a:t>*Solid Section, ELSET=matSet3, material=TopoMat_3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*Node Print, NSET = </a:t>
            </a:r>
            <a:r>
              <a:rPr lang="en-US" sz="1400" dirty="0" err="1"/>
              <a:t>Nall</a:t>
            </a:r>
            <a:endParaRPr lang="en-US" sz="1400" dirty="0"/>
          </a:p>
          <a:p>
            <a:r>
              <a:rPr lang="en-US" sz="1400" dirty="0"/>
              <a:t>U</a:t>
            </a:r>
          </a:p>
        </p:txBody>
      </p:sp>
      <p:sp>
        <p:nvSpPr>
          <p:cNvPr id="3" name="Rechteck 2"/>
          <p:cNvSpPr/>
          <p:nvPr/>
        </p:nvSpPr>
        <p:spPr>
          <a:xfrm>
            <a:off x="8653813" y="1169589"/>
            <a:ext cx="262326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/>
              <a:t>…</a:t>
            </a:r>
          </a:p>
          <a:p>
            <a:r>
              <a:rPr lang="de-DE" sz="1400" dirty="0"/>
              <a:t>*ELSET, ELSET = </a:t>
            </a:r>
            <a:r>
              <a:rPr lang="de-DE" sz="1400" b="1" dirty="0" err="1"/>
              <a:t>Eall</a:t>
            </a:r>
            <a:endParaRPr lang="de-DE" sz="1400" b="1" dirty="0"/>
          </a:p>
          <a:p>
            <a:r>
              <a:rPr lang="de-DE" sz="1400" dirty="0"/>
              <a:t>9,10,15,20,17, …</a:t>
            </a:r>
          </a:p>
          <a:p>
            <a:r>
              <a:rPr lang="de-DE" sz="1400" dirty="0"/>
              <a:t>16,27,12,14, …</a:t>
            </a:r>
          </a:p>
          <a:p>
            <a:r>
              <a:rPr lang="en-US" sz="1400" dirty="0"/>
              <a:t>*Material, name = </a:t>
            </a:r>
            <a:r>
              <a:rPr lang="en-US" sz="1400" b="1" dirty="0" err="1"/>
              <a:t>Aluminium</a:t>
            </a:r>
            <a:endParaRPr lang="en-US" sz="1400" b="1" dirty="0"/>
          </a:p>
          <a:p>
            <a:r>
              <a:rPr lang="en-US" sz="1400" dirty="0"/>
              <a:t>*Elastic </a:t>
            </a:r>
          </a:p>
          <a:p>
            <a:r>
              <a:rPr lang="en-US" sz="1400" dirty="0"/>
              <a:t>70000.0, 0.33</a:t>
            </a:r>
          </a:p>
          <a:p>
            <a:r>
              <a:rPr lang="en-US" sz="1400" dirty="0"/>
              <a:t>*Solid Section, ELSET=</a:t>
            </a:r>
            <a:r>
              <a:rPr lang="en-US" sz="1400" b="1" dirty="0" err="1"/>
              <a:t>Eall</a:t>
            </a:r>
            <a:r>
              <a:rPr lang="en-US" sz="1400" b="1" dirty="0"/>
              <a:t>,</a:t>
            </a:r>
            <a:r>
              <a:rPr lang="en-US" sz="1400" dirty="0"/>
              <a:t> material=</a:t>
            </a:r>
            <a:r>
              <a:rPr lang="en-US" sz="1400" b="1" dirty="0" err="1"/>
              <a:t>Aluminium</a:t>
            </a:r>
            <a:endParaRPr lang="en-US" sz="1400" b="1" dirty="0"/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*Boundary</a:t>
            </a:r>
          </a:p>
          <a:p>
            <a:r>
              <a:rPr lang="en-US" sz="1400" dirty="0"/>
              <a:t>1, 1,1,-2.777958</a:t>
            </a:r>
          </a:p>
          <a:p>
            <a:r>
              <a:rPr lang="en-US" sz="1400" dirty="0"/>
              <a:t>1, 2,2,8.364013</a:t>
            </a:r>
          </a:p>
          <a:p>
            <a:r>
              <a:rPr lang="en-US" sz="1400" dirty="0"/>
              <a:t>1, 3,3,0.2099042</a:t>
            </a:r>
          </a:p>
          <a:p>
            <a:r>
              <a:rPr lang="en-US" sz="1400" dirty="0"/>
              <a:t>2, 1,1,-1.688803</a:t>
            </a:r>
          </a:p>
          <a:p>
            <a:r>
              <a:rPr lang="en-US" sz="1400" dirty="0"/>
              <a:t>2, 2,2,8.597918</a:t>
            </a:r>
          </a:p>
          <a:p>
            <a:r>
              <a:rPr lang="en-US" sz="1400" dirty="0"/>
              <a:t>2, 3,3,-0.08850997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*EL </a:t>
            </a:r>
            <a:r>
              <a:rPr lang="en-US" sz="1400" dirty="0" err="1"/>
              <a:t>File,ELSET</a:t>
            </a:r>
            <a:r>
              <a:rPr lang="en-US" sz="1400" dirty="0"/>
              <a:t>=</a:t>
            </a:r>
            <a:r>
              <a:rPr lang="en-US" sz="1400" dirty="0" err="1"/>
              <a:t>Eall</a:t>
            </a:r>
            <a:endParaRPr lang="en-US" sz="1400" dirty="0"/>
          </a:p>
          <a:p>
            <a:r>
              <a:rPr lang="en-US" sz="1400" dirty="0"/>
              <a:t>ENER</a:t>
            </a:r>
          </a:p>
        </p:txBody>
      </p:sp>
      <p:sp>
        <p:nvSpPr>
          <p:cNvPr id="4" name="Flussdiagramm: Daten 3"/>
          <p:cNvSpPr/>
          <p:nvPr/>
        </p:nvSpPr>
        <p:spPr>
          <a:xfrm>
            <a:off x="8653813" y="49929"/>
            <a:ext cx="2542278" cy="300252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Sensivitäten.inp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5" name="Flussdiagramm: Daten 4"/>
          <p:cNvSpPr/>
          <p:nvPr/>
        </p:nvSpPr>
        <p:spPr>
          <a:xfrm>
            <a:off x="811262" y="49929"/>
            <a:ext cx="1980318" cy="300252"/>
          </a:xfrm>
          <a:prstGeom prst="flowChartInputOutpu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ysClr val="windowText" lastClr="000000"/>
                </a:solidFill>
              </a:rPr>
              <a:t>System.inp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080883" y="5093741"/>
            <a:ext cx="2621661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err="1"/>
              <a:t>Beispiel</a:t>
            </a:r>
            <a:r>
              <a:rPr lang="en-US" sz="1400" b="1" dirty="0"/>
              <a:t> </a:t>
            </a:r>
            <a:r>
              <a:rPr lang="en-US" sz="1400" b="1" dirty="0" err="1"/>
              <a:t>Ergebnis</a:t>
            </a:r>
            <a:r>
              <a:rPr lang="en-US" sz="1400" b="1" dirty="0"/>
              <a:t> </a:t>
            </a:r>
            <a:r>
              <a:rPr lang="en-US" sz="1400" b="1" dirty="0" err="1"/>
              <a:t>Knoten</a:t>
            </a:r>
            <a:r>
              <a:rPr lang="en-US" sz="1400" b="1" dirty="0"/>
              <a:t> 1</a:t>
            </a:r>
          </a:p>
          <a:p>
            <a:r>
              <a:rPr lang="en-US" sz="1400" dirty="0"/>
              <a:t>1, 1,1,-2.777958</a:t>
            </a:r>
          </a:p>
          <a:p>
            <a:r>
              <a:rPr lang="en-US" sz="1400" dirty="0"/>
              <a:t>1, 2,2,8.364013</a:t>
            </a:r>
          </a:p>
          <a:p>
            <a:r>
              <a:rPr lang="en-US" sz="1400" dirty="0"/>
              <a:t>1, 3,3,0.2099042</a:t>
            </a:r>
          </a:p>
        </p:txBody>
      </p:sp>
      <p:cxnSp>
        <p:nvCxnSpPr>
          <p:cNvPr id="7" name="Gerade Verbindung mit Pfeil 6"/>
          <p:cNvCxnSpPr>
            <a:endCxn id="6" idx="1"/>
          </p:cNvCxnSpPr>
          <p:nvPr/>
        </p:nvCxnSpPr>
        <p:spPr>
          <a:xfrm>
            <a:off x="2308860" y="5570794"/>
            <a:ext cx="1772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V="1">
            <a:off x="6707770" y="4030980"/>
            <a:ext cx="1946043" cy="1405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 rot="19417205">
            <a:off x="6615101" y="4188190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Verschiebungen</a:t>
            </a:r>
          </a:p>
          <a:p>
            <a:r>
              <a:rPr lang="de-DE" sz="1400" dirty="0">
                <a:solidFill>
                  <a:srgbClr val="0070C0"/>
                </a:solidFill>
              </a:rPr>
              <a:t>als Randbedingung</a:t>
            </a:r>
          </a:p>
        </p:txBody>
      </p:sp>
      <p:sp>
        <p:nvSpPr>
          <p:cNvPr id="13" name="Rechteck 12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Programmiertechnische Umsetzung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Diagramm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96526"/>
              </p:ext>
            </p:extLst>
          </p:nvPr>
        </p:nvGraphicFramePr>
        <p:xfrm>
          <a:off x="3944020" y="2432494"/>
          <a:ext cx="3694187" cy="1473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Gerader Verbinder 14"/>
          <p:cNvCxnSpPr/>
          <p:nvPr/>
        </p:nvCxnSpPr>
        <p:spPr>
          <a:xfrm>
            <a:off x="4261752" y="3667220"/>
            <a:ext cx="100856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6522732" y="2500441"/>
            <a:ext cx="100856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5270320" y="3531275"/>
            <a:ext cx="124612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6516446" y="2500443"/>
            <a:ext cx="6286" cy="10308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V="1">
            <a:off x="5270320" y="3531275"/>
            <a:ext cx="0" cy="14785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4518243" y="3440500"/>
            <a:ext cx="708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matSet1</a:t>
            </a:r>
          </a:p>
        </p:txBody>
      </p:sp>
      <p:sp>
        <p:nvSpPr>
          <p:cNvPr id="21" name="Rechteck 20"/>
          <p:cNvSpPr/>
          <p:nvPr/>
        </p:nvSpPr>
        <p:spPr>
          <a:xfrm>
            <a:off x="5213414" y="3323958"/>
            <a:ext cx="708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matSet2</a:t>
            </a:r>
          </a:p>
        </p:txBody>
      </p:sp>
      <p:sp>
        <p:nvSpPr>
          <p:cNvPr id="22" name="Rechteck 21"/>
          <p:cNvSpPr/>
          <p:nvPr/>
        </p:nvSpPr>
        <p:spPr>
          <a:xfrm>
            <a:off x="6450264" y="2290259"/>
            <a:ext cx="708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matSet3</a:t>
            </a:r>
          </a:p>
        </p:txBody>
      </p:sp>
      <p:cxnSp>
        <p:nvCxnSpPr>
          <p:cNvPr id="23" name="Gerade Verbindung mit Pfeil 22"/>
          <p:cNvCxnSpPr/>
          <p:nvPr/>
        </p:nvCxnSpPr>
        <p:spPr>
          <a:xfrm>
            <a:off x="4276184" y="3679125"/>
            <a:ext cx="3255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V="1">
            <a:off x="4269898" y="2409634"/>
            <a:ext cx="0" cy="126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6551706" y="3318425"/>
            <a:ext cx="718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8750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7244563" y="2297389"/>
            <a:ext cx="718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70000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213177" y="3444310"/>
            <a:ext cx="718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8,75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5153218" y="2488373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STEP-Methode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7182531" y="274842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SIMP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/>
              <p:cNvSpPr txBox="1"/>
              <p:nvPr/>
            </p:nvSpPr>
            <p:spPr>
              <a:xfrm>
                <a:off x="3577096" y="2315138"/>
                <a:ext cx="419730" cy="532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0" name="Textfeld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096" y="2315138"/>
                <a:ext cx="419730" cy="5321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/>
              <p:cNvSpPr/>
              <p:nvPr/>
            </p:nvSpPr>
            <p:spPr>
              <a:xfrm>
                <a:off x="7461235" y="3290108"/>
                <a:ext cx="412421" cy="497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1" name="Rechteck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35" y="3290108"/>
                <a:ext cx="412421" cy="497765"/>
              </a:xfrm>
              <a:prstGeom prst="rect">
                <a:avLst/>
              </a:prstGeom>
              <a:blipFill rotWithShape="0">
                <a:blip r:embed="rId4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hteck 89"/>
          <p:cNvSpPr/>
          <p:nvPr/>
        </p:nvSpPr>
        <p:spPr>
          <a:xfrm>
            <a:off x="4903448" y="1530530"/>
            <a:ext cx="404132" cy="3605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1" name="Rechteck 90"/>
          <p:cNvSpPr/>
          <p:nvPr/>
        </p:nvSpPr>
        <p:spPr>
          <a:xfrm>
            <a:off x="5308121" y="1529531"/>
            <a:ext cx="399757" cy="36153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92" name="Rechteck 91"/>
          <p:cNvSpPr/>
          <p:nvPr/>
        </p:nvSpPr>
        <p:spPr>
          <a:xfrm>
            <a:off x="5707878" y="1532035"/>
            <a:ext cx="404132" cy="3605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3" name="Rechteck 92"/>
          <p:cNvSpPr/>
          <p:nvPr/>
        </p:nvSpPr>
        <p:spPr>
          <a:xfrm>
            <a:off x="4902907" y="1168979"/>
            <a:ext cx="399757" cy="36153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94" name="Rechteck 93"/>
          <p:cNvSpPr/>
          <p:nvPr/>
        </p:nvSpPr>
        <p:spPr>
          <a:xfrm>
            <a:off x="5303029" y="1163013"/>
            <a:ext cx="408732" cy="3734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5" name="Rechteck 94"/>
          <p:cNvSpPr/>
          <p:nvPr/>
        </p:nvSpPr>
        <p:spPr>
          <a:xfrm>
            <a:off x="5711761" y="1163013"/>
            <a:ext cx="402859" cy="3734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96" name="Rechteck 95"/>
          <p:cNvSpPr/>
          <p:nvPr/>
        </p:nvSpPr>
        <p:spPr>
          <a:xfrm>
            <a:off x="4901327" y="794247"/>
            <a:ext cx="408732" cy="3734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97" name="Rechteck 96"/>
          <p:cNvSpPr/>
          <p:nvPr/>
        </p:nvSpPr>
        <p:spPr>
          <a:xfrm>
            <a:off x="5310059" y="794247"/>
            <a:ext cx="402859" cy="3734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98" name="Rechteck 97"/>
          <p:cNvSpPr/>
          <p:nvPr/>
        </p:nvSpPr>
        <p:spPr>
          <a:xfrm>
            <a:off x="5705187" y="794247"/>
            <a:ext cx="402859" cy="3734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51</a:t>
            </a:r>
          </a:p>
        </p:txBody>
      </p:sp>
      <p:sp>
        <p:nvSpPr>
          <p:cNvPr id="99" name="Rechteck 98"/>
          <p:cNvSpPr/>
          <p:nvPr/>
        </p:nvSpPr>
        <p:spPr>
          <a:xfrm>
            <a:off x="4903138" y="423013"/>
            <a:ext cx="408732" cy="373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0" name="Rechteck 99"/>
          <p:cNvSpPr/>
          <p:nvPr/>
        </p:nvSpPr>
        <p:spPr>
          <a:xfrm>
            <a:off x="5311870" y="423013"/>
            <a:ext cx="402859" cy="373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1" name="Rechteck 100"/>
          <p:cNvSpPr/>
          <p:nvPr/>
        </p:nvSpPr>
        <p:spPr>
          <a:xfrm>
            <a:off x="5706998" y="423013"/>
            <a:ext cx="402859" cy="373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02" name="Rechteck 101"/>
          <p:cNvSpPr/>
          <p:nvPr/>
        </p:nvSpPr>
        <p:spPr>
          <a:xfrm>
            <a:off x="6110238" y="794247"/>
            <a:ext cx="402859" cy="373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03" name="Rechteck 102"/>
          <p:cNvSpPr/>
          <p:nvPr/>
        </p:nvSpPr>
        <p:spPr>
          <a:xfrm>
            <a:off x="6110998" y="422015"/>
            <a:ext cx="402859" cy="373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20</a:t>
            </a:r>
          </a:p>
        </p:txBody>
      </p:sp>
      <p:cxnSp>
        <p:nvCxnSpPr>
          <p:cNvPr id="105" name="Gerade Verbindung mit Pfeil 104"/>
          <p:cNvCxnSpPr/>
          <p:nvPr/>
        </p:nvCxnSpPr>
        <p:spPr>
          <a:xfrm>
            <a:off x="2801184" y="1070764"/>
            <a:ext cx="17720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/>
          <p:cNvCxnSpPr/>
          <p:nvPr/>
        </p:nvCxnSpPr>
        <p:spPr>
          <a:xfrm>
            <a:off x="2861708" y="2928186"/>
            <a:ext cx="7138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hteck 107"/>
              <p:cNvSpPr/>
              <p:nvPr/>
            </p:nvSpPr>
            <p:spPr>
              <a:xfrm>
                <a:off x="8323447" y="396812"/>
                <a:ext cx="3087960" cy="628249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𝑑𝑒𝑛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1600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6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sz="1600" b="0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08" name="Rechteck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447" y="396812"/>
                <a:ext cx="3087960" cy="62824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feld 108"/>
              <p:cNvSpPr txBox="1"/>
              <p:nvPr/>
            </p:nvSpPr>
            <p:spPr>
              <a:xfrm>
                <a:off x="2877315" y="293503"/>
                <a:ext cx="11891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600" b="1" i="1" dirty="0"/>
              </a:p>
            </p:txBody>
          </p:sp>
        </mc:Choice>
        <mc:Fallback xmlns="">
          <p:sp>
            <p:nvSpPr>
              <p:cNvPr id="109" name="Textfeld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15" y="293503"/>
                <a:ext cx="1189108" cy="338554"/>
              </a:xfrm>
              <a:prstGeom prst="rect">
                <a:avLst/>
              </a:prstGeom>
              <a:blipFill rotWithShape="0"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4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Graphic spid="14" grpId="0">
        <p:bldAsOne/>
      </p:bldGraphic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751" y="936935"/>
            <a:ext cx="1530935" cy="277521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34" y="936935"/>
            <a:ext cx="1319005" cy="2516630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48" y="3777243"/>
            <a:ext cx="754947" cy="2322545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292126" y="3641260"/>
            <a:ext cx="920938" cy="2502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565" y="3539275"/>
            <a:ext cx="1343487" cy="244461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127" y="901599"/>
            <a:ext cx="889669" cy="2587302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8079769" y="572447"/>
            <a:ext cx="2656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/>
              <a:t>Umsetzung in eine 3D-Geometrie</a:t>
            </a:r>
          </a:p>
        </p:txBody>
      </p:sp>
      <p:sp>
        <p:nvSpPr>
          <p:cNvPr id="12" name="Ellipse 11"/>
          <p:cNvSpPr/>
          <p:nvPr/>
        </p:nvSpPr>
        <p:spPr>
          <a:xfrm>
            <a:off x="3356670" y="5602390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cxnSp>
        <p:nvCxnSpPr>
          <p:cNvPr id="14" name="Gerader Verbinder 13"/>
          <p:cNvCxnSpPr>
            <a:stCxn id="12" idx="7"/>
          </p:cNvCxnSpPr>
          <p:nvPr/>
        </p:nvCxnSpPr>
        <p:spPr>
          <a:xfrm flipV="1">
            <a:off x="3557857" y="5434783"/>
            <a:ext cx="235245" cy="2015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stCxn id="12" idx="5"/>
          </p:cNvCxnSpPr>
          <p:nvPr/>
        </p:nvCxnSpPr>
        <p:spPr>
          <a:xfrm flipV="1">
            <a:off x="3557857" y="5749953"/>
            <a:ext cx="532373" cy="505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3409310" y="3715268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cxnSp>
        <p:nvCxnSpPr>
          <p:cNvPr id="28" name="Gerader Verbinder 27"/>
          <p:cNvCxnSpPr/>
          <p:nvPr/>
        </p:nvCxnSpPr>
        <p:spPr>
          <a:xfrm>
            <a:off x="3635868" y="3882459"/>
            <a:ext cx="488727" cy="177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1336812" y="3765458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</a:p>
        </p:txBody>
      </p:sp>
      <p:cxnSp>
        <p:nvCxnSpPr>
          <p:cNvPr id="31" name="Gerader Verbinder 30"/>
          <p:cNvCxnSpPr>
            <a:endCxn id="30" idx="3"/>
          </p:cNvCxnSpPr>
          <p:nvPr/>
        </p:nvCxnSpPr>
        <p:spPr>
          <a:xfrm flipV="1">
            <a:off x="987433" y="3963540"/>
            <a:ext cx="383897" cy="1138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 flipV="1">
            <a:off x="1095659" y="5142315"/>
            <a:ext cx="322338" cy="1559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1332835" y="4984239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</a:p>
        </p:txBody>
      </p:sp>
      <p:sp>
        <p:nvSpPr>
          <p:cNvPr id="38" name="Ellipse 37"/>
          <p:cNvSpPr/>
          <p:nvPr/>
        </p:nvSpPr>
        <p:spPr>
          <a:xfrm>
            <a:off x="9780645" y="1233545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cxnSp>
        <p:nvCxnSpPr>
          <p:cNvPr id="39" name="Gerader Verbinder 38"/>
          <p:cNvCxnSpPr>
            <a:stCxn id="38" idx="6"/>
          </p:cNvCxnSpPr>
          <p:nvPr/>
        </p:nvCxnSpPr>
        <p:spPr>
          <a:xfrm>
            <a:off x="10016349" y="1349579"/>
            <a:ext cx="836862" cy="2796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8410562" y="3503933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cxnSp>
        <p:nvCxnSpPr>
          <p:cNvPr id="42" name="Gerader Verbinder 41"/>
          <p:cNvCxnSpPr/>
          <p:nvPr/>
        </p:nvCxnSpPr>
        <p:spPr>
          <a:xfrm flipV="1">
            <a:off x="8602590" y="3288194"/>
            <a:ext cx="78951" cy="30072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7520898" y="2313537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</a:p>
        </p:txBody>
      </p:sp>
      <p:cxnSp>
        <p:nvCxnSpPr>
          <p:cNvPr id="47" name="Gerader Verbinder 46"/>
          <p:cNvCxnSpPr/>
          <p:nvPr/>
        </p:nvCxnSpPr>
        <p:spPr>
          <a:xfrm flipV="1">
            <a:off x="7746846" y="2429571"/>
            <a:ext cx="322338" cy="42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59" idx="2"/>
          </p:cNvCxnSpPr>
          <p:nvPr/>
        </p:nvCxnSpPr>
        <p:spPr>
          <a:xfrm>
            <a:off x="8712876" y="1604828"/>
            <a:ext cx="281098" cy="5360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lipse 53"/>
          <p:cNvSpPr/>
          <p:nvPr/>
        </p:nvSpPr>
        <p:spPr>
          <a:xfrm>
            <a:off x="360396" y="4440199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5</a:t>
            </a:r>
          </a:p>
        </p:txBody>
      </p:sp>
      <p:cxnSp>
        <p:nvCxnSpPr>
          <p:cNvPr id="56" name="Gerader Verbinder 55"/>
          <p:cNvCxnSpPr/>
          <p:nvPr/>
        </p:nvCxnSpPr>
        <p:spPr>
          <a:xfrm flipV="1">
            <a:off x="481960" y="4127216"/>
            <a:ext cx="26345" cy="31144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/>
          <p:cNvSpPr/>
          <p:nvPr/>
        </p:nvSpPr>
        <p:spPr>
          <a:xfrm>
            <a:off x="8993975" y="1542401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5</a:t>
            </a:r>
          </a:p>
        </p:txBody>
      </p:sp>
      <p:sp>
        <p:nvSpPr>
          <p:cNvPr id="60" name="Ellipse 59"/>
          <p:cNvSpPr/>
          <p:nvPr/>
        </p:nvSpPr>
        <p:spPr>
          <a:xfrm>
            <a:off x="11591790" y="1145473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</a:p>
        </p:txBody>
      </p:sp>
      <p:cxnSp>
        <p:nvCxnSpPr>
          <p:cNvPr id="62" name="Gerader Verbinder 61"/>
          <p:cNvCxnSpPr>
            <a:endCxn id="60" idx="2"/>
          </p:cNvCxnSpPr>
          <p:nvPr/>
        </p:nvCxnSpPr>
        <p:spPr>
          <a:xfrm flipV="1">
            <a:off x="11332119" y="1261507"/>
            <a:ext cx="259671" cy="151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657820" y="4335078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7916852" y="4297223"/>
            <a:ext cx="2689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Ausprägungen und Stützen (Block)</a:t>
            </a:r>
          </a:p>
        </p:txBody>
      </p:sp>
      <p:sp>
        <p:nvSpPr>
          <p:cNvPr id="65" name="Ellipse 64"/>
          <p:cNvSpPr/>
          <p:nvPr/>
        </p:nvSpPr>
        <p:spPr>
          <a:xfrm>
            <a:off x="7660194" y="4590197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sp>
        <p:nvSpPr>
          <p:cNvPr id="67" name="Textfeld 66"/>
          <p:cNvSpPr txBox="1"/>
          <p:nvPr/>
        </p:nvSpPr>
        <p:spPr>
          <a:xfrm>
            <a:off x="7893833" y="4523830"/>
            <a:ext cx="4653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Beule und Verformung innen, außen Erhebungen (Block)</a:t>
            </a:r>
          </a:p>
        </p:txBody>
      </p:sp>
      <p:sp>
        <p:nvSpPr>
          <p:cNvPr id="68" name="Ellipse 67"/>
          <p:cNvSpPr/>
          <p:nvPr/>
        </p:nvSpPr>
        <p:spPr>
          <a:xfrm>
            <a:off x="7432715" y="5552041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3</a:t>
            </a:r>
          </a:p>
        </p:txBody>
      </p:sp>
      <p:sp>
        <p:nvSpPr>
          <p:cNvPr id="69" name="Ellipse 68"/>
          <p:cNvSpPr/>
          <p:nvPr/>
        </p:nvSpPr>
        <p:spPr>
          <a:xfrm>
            <a:off x="7417979" y="5221525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4</a:t>
            </a:r>
          </a:p>
        </p:txBody>
      </p:sp>
      <p:sp>
        <p:nvSpPr>
          <p:cNvPr id="70" name="Ellipse 69"/>
          <p:cNvSpPr/>
          <p:nvPr/>
        </p:nvSpPr>
        <p:spPr>
          <a:xfrm>
            <a:off x="7190609" y="5554492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5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7891708" y="5519952"/>
            <a:ext cx="1961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Stützelemente (Scheibe)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7931659" y="5170551"/>
            <a:ext cx="1769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Ausprägung (Scheibe)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462" y="3798950"/>
            <a:ext cx="1360893" cy="213087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3" name="Ellipse 52"/>
          <p:cNvSpPr/>
          <p:nvPr/>
        </p:nvSpPr>
        <p:spPr>
          <a:xfrm>
            <a:off x="2223312" y="5033184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</a:t>
            </a:r>
          </a:p>
        </p:txBody>
      </p:sp>
      <p:cxnSp>
        <p:nvCxnSpPr>
          <p:cNvPr id="17" name="Gerader Verbinder 16"/>
          <p:cNvCxnSpPr>
            <a:stCxn id="53" idx="1"/>
          </p:cNvCxnSpPr>
          <p:nvPr/>
        </p:nvCxnSpPr>
        <p:spPr>
          <a:xfrm flipH="1" flipV="1">
            <a:off x="2133183" y="4864385"/>
            <a:ext cx="124646" cy="2027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/>
          <p:cNvCxnSpPr>
            <a:stCxn id="53" idx="6"/>
          </p:cNvCxnSpPr>
          <p:nvPr/>
        </p:nvCxnSpPr>
        <p:spPr>
          <a:xfrm flipV="1">
            <a:off x="2459016" y="4965777"/>
            <a:ext cx="198788" cy="1834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300716" y="4252579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7</a:t>
            </a:r>
          </a:p>
        </p:txBody>
      </p:sp>
      <p:cxnSp>
        <p:nvCxnSpPr>
          <p:cNvPr id="75" name="Gerader Verbinder 74"/>
          <p:cNvCxnSpPr>
            <a:endCxn id="74" idx="1"/>
          </p:cNvCxnSpPr>
          <p:nvPr/>
        </p:nvCxnSpPr>
        <p:spPr>
          <a:xfrm>
            <a:off x="2176973" y="4029776"/>
            <a:ext cx="158260" cy="2567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>
            <a:endCxn id="74" idx="2"/>
          </p:cNvCxnSpPr>
          <p:nvPr/>
        </p:nvCxnSpPr>
        <p:spPr>
          <a:xfrm>
            <a:off x="1875069" y="4128166"/>
            <a:ext cx="425646" cy="24044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77"/>
          <p:cNvSpPr/>
          <p:nvPr/>
        </p:nvSpPr>
        <p:spPr>
          <a:xfrm>
            <a:off x="7479972" y="1629063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7</a:t>
            </a:r>
          </a:p>
        </p:txBody>
      </p:sp>
      <p:sp>
        <p:nvSpPr>
          <p:cNvPr id="79" name="Ellipse 78"/>
          <p:cNvSpPr/>
          <p:nvPr/>
        </p:nvSpPr>
        <p:spPr>
          <a:xfrm>
            <a:off x="9942949" y="1731267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7</a:t>
            </a:r>
          </a:p>
        </p:txBody>
      </p:sp>
      <p:cxnSp>
        <p:nvCxnSpPr>
          <p:cNvPr id="80" name="Gerader Verbinder 79"/>
          <p:cNvCxnSpPr/>
          <p:nvPr/>
        </p:nvCxnSpPr>
        <p:spPr>
          <a:xfrm flipV="1">
            <a:off x="7686578" y="1473209"/>
            <a:ext cx="382606" cy="2851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e 80"/>
          <p:cNvSpPr/>
          <p:nvPr/>
        </p:nvSpPr>
        <p:spPr>
          <a:xfrm>
            <a:off x="8139583" y="3372091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</a:t>
            </a:r>
          </a:p>
        </p:txBody>
      </p:sp>
      <p:cxnSp>
        <p:nvCxnSpPr>
          <p:cNvPr id="82" name="Gerader Verbinder 81"/>
          <p:cNvCxnSpPr>
            <a:stCxn id="81" idx="0"/>
          </p:cNvCxnSpPr>
          <p:nvPr/>
        </p:nvCxnSpPr>
        <p:spPr>
          <a:xfrm flipV="1">
            <a:off x="8257435" y="3088833"/>
            <a:ext cx="18790" cy="28325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/>
          <p:nvPr/>
        </p:nvCxnSpPr>
        <p:spPr>
          <a:xfrm flipH="1">
            <a:off x="10135600" y="1646153"/>
            <a:ext cx="678402" cy="2011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4615172" y="6046287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8</a:t>
            </a:r>
          </a:p>
        </p:txBody>
      </p:sp>
      <p:cxnSp>
        <p:nvCxnSpPr>
          <p:cNvPr id="88" name="Gerader Verbinder 87"/>
          <p:cNvCxnSpPr>
            <a:endCxn id="87" idx="1"/>
          </p:cNvCxnSpPr>
          <p:nvPr/>
        </p:nvCxnSpPr>
        <p:spPr>
          <a:xfrm>
            <a:off x="4590805" y="5970604"/>
            <a:ext cx="58884" cy="1096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0220344" y="3267731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8</a:t>
            </a:r>
          </a:p>
        </p:txBody>
      </p:sp>
      <p:cxnSp>
        <p:nvCxnSpPr>
          <p:cNvPr id="93" name="Gerader Verbinder 92"/>
          <p:cNvCxnSpPr>
            <a:stCxn id="92" idx="5"/>
          </p:cNvCxnSpPr>
          <p:nvPr/>
        </p:nvCxnSpPr>
        <p:spPr>
          <a:xfrm>
            <a:off x="10421530" y="3465812"/>
            <a:ext cx="240964" cy="1644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7880883" y="4776257"/>
            <a:ext cx="248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Wölbung, Stütze (Block)</a:t>
            </a:r>
          </a:p>
        </p:txBody>
      </p:sp>
      <p:sp>
        <p:nvSpPr>
          <p:cNvPr id="97" name="Ellipse 96"/>
          <p:cNvSpPr/>
          <p:nvPr/>
        </p:nvSpPr>
        <p:spPr>
          <a:xfrm>
            <a:off x="7668420" y="5554492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7</a:t>
            </a:r>
          </a:p>
        </p:txBody>
      </p:sp>
      <p:sp>
        <p:nvSpPr>
          <p:cNvPr id="99" name="Ellipse 98"/>
          <p:cNvSpPr/>
          <p:nvPr/>
        </p:nvSpPr>
        <p:spPr>
          <a:xfrm>
            <a:off x="7670179" y="4840183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8</a:t>
            </a:r>
          </a:p>
        </p:txBody>
      </p:sp>
      <p:sp>
        <p:nvSpPr>
          <p:cNvPr id="101" name="Ellipse 100"/>
          <p:cNvSpPr/>
          <p:nvPr/>
        </p:nvSpPr>
        <p:spPr>
          <a:xfrm>
            <a:off x="7662132" y="5218483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6</a:t>
            </a:r>
          </a:p>
        </p:txBody>
      </p:sp>
      <p:sp>
        <p:nvSpPr>
          <p:cNvPr id="84" name="Rechteck 83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Generierung der 3D-Lösung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" name="Grafik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3123" y="412118"/>
            <a:ext cx="714243" cy="2937077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1283" y="423985"/>
            <a:ext cx="952271" cy="2833301"/>
          </a:xfrm>
          <a:prstGeom prst="rect">
            <a:avLst/>
          </a:prstGeom>
        </p:spPr>
      </p:pic>
      <p:cxnSp>
        <p:nvCxnSpPr>
          <p:cNvPr id="98" name="Gerader Verbinder 97"/>
          <p:cNvCxnSpPr/>
          <p:nvPr/>
        </p:nvCxnSpPr>
        <p:spPr>
          <a:xfrm flipH="1" flipV="1">
            <a:off x="755614" y="2558797"/>
            <a:ext cx="221760" cy="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/>
          <p:cNvCxnSpPr/>
          <p:nvPr/>
        </p:nvCxnSpPr>
        <p:spPr>
          <a:xfrm>
            <a:off x="749654" y="2780409"/>
            <a:ext cx="21656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/>
          <p:cNvCxnSpPr/>
          <p:nvPr/>
        </p:nvCxnSpPr>
        <p:spPr>
          <a:xfrm flipH="1">
            <a:off x="1191010" y="2391234"/>
            <a:ext cx="141481" cy="175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/>
          <p:cNvCxnSpPr/>
          <p:nvPr/>
        </p:nvCxnSpPr>
        <p:spPr>
          <a:xfrm>
            <a:off x="756751" y="2566681"/>
            <a:ext cx="0" cy="257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/>
          <p:cNvCxnSpPr/>
          <p:nvPr/>
        </p:nvCxnSpPr>
        <p:spPr>
          <a:xfrm>
            <a:off x="938123" y="2567643"/>
            <a:ext cx="3774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>
            <a:off x="1315612" y="1155292"/>
            <a:ext cx="657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/>
          <p:cNvCxnSpPr/>
          <p:nvPr/>
        </p:nvCxnSpPr>
        <p:spPr>
          <a:xfrm flipH="1">
            <a:off x="948425" y="1040276"/>
            <a:ext cx="36598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 flipV="1">
            <a:off x="948425" y="934620"/>
            <a:ext cx="0" cy="198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feld 108"/>
              <p:cNvSpPr txBox="1"/>
              <p:nvPr/>
            </p:nvSpPr>
            <p:spPr>
              <a:xfrm>
                <a:off x="646204" y="2506957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9" name="Textfeld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04" y="2506957"/>
                <a:ext cx="433132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feld 109"/>
              <p:cNvSpPr txBox="1"/>
              <p:nvPr/>
            </p:nvSpPr>
            <p:spPr>
              <a:xfrm>
                <a:off x="894206" y="792708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/>
                        </a:rPr>
                        <m:t>3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0" name="Textfeld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06" y="792708"/>
                <a:ext cx="433132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feld 110"/>
              <p:cNvSpPr txBox="1"/>
              <p:nvPr/>
            </p:nvSpPr>
            <p:spPr>
              <a:xfrm rot="18353294">
                <a:off x="1182412" y="2345378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1" name="Textfeld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353294">
                <a:off x="1182412" y="2345378"/>
                <a:ext cx="433132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Gerader Verbinder 111"/>
          <p:cNvCxnSpPr/>
          <p:nvPr/>
        </p:nvCxnSpPr>
        <p:spPr>
          <a:xfrm>
            <a:off x="764043" y="1320832"/>
            <a:ext cx="1" cy="12379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/>
          <p:cNvCxnSpPr/>
          <p:nvPr/>
        </p:nvCxnSpPr>
        <p:spPr>
          <a:xfrm flipH="1">
            <a:off x="963785" y="1688808"/>
            <a:ext cx="1" cy="886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/>
              <p:cNvSpPr txBox="1"/>
              <p:nvPr/>
            </p:nvSpPr>
            <p:spPr>
              <a:xfrm>
                <a:off x="78217" y="785321"/>
                <a:ext cx="8991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200</m:t>
                      </m:r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𝑀𝑃𝑎</m:t>
                      </m:r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" name="Textfeld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7" y="785321"/>
                <a:ext cx="899157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Gerader Verbinder 114"/>
          <p:cNvCxnSpPr/>
          <p:nvPr/>
        </p:nvCxnSpPr>
        <p:spPr>
          <a:xfrm>
            <a:off x="777841" y="1044844"/>
            <a:ext cx="175121" cy="1881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/>
          <p:cNvCxnSpPr/>
          <p:nvPr/>
        </p:nvCxnSpPr>
        <p:spPr>
          <a:xfrm>
            <a:off x="1851128" y="1138310"/>
            <a:ext cx="0" cy="12305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feld 116"/>
              <p:cNvSpPr txBox="1"/>
              <p:nvPr/>
            </p:nvSpPr>
            <p:spPr>
              <a:xfrm rot="16200000">
                <a:off x="1218381" y="1180075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7" name="Textfeld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18381" y="1180075"/>
                <a:ext cx="433132" cy="30777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feld 117"/>
              <p:cNvSpPr txBox="1"/>
              <p:nvPr/>
            </p:nvSpPr>
            <p:spPr>
              <a:xfrm rot="16200000">
                <a:off x="1518891" y="1602970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8" name="Textfeld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18891" y="1602970"/>
                <a:ext cx="433132" cy="30777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Gerader Verbinder 118"/>
          <p:cNvCxnSpPr/>
          <p:nvPr/>
        </p:nvCxnSpPr>
        <p:spPr>
          <a:xfrm flipH="1">
            <a:off x="418503" y="2545122"/>
            <a:ext cx="319998" cy="78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/>
          <p:cNvCxnSpPr/>
          <p:nvPr/>
        </p:nvCxnSpPr>
        <p:spPr>
          <a:xfrm flipH="1">
            <a:off x="963335" y="1319910"/>
            <a:ext cx="178489" cy="38043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r Verbinder 120"/>
          <p:cNvCxnSpPr/>
          <p:nvPr/>
        </p:nvCxnSpPr>
        <p:spPr>
          <a:xfrm flipH="1">
            <a:off x="764043" y="1314695"/>
            <a:ext cx="3889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r Verbinder 121"/>
          <p:cNvCxnSpPr/>
          <p:nvPr/>
        </p:nvCxnSpPr>
        <p:spPr>
          <a:xfrm flipV="1">
            <a:off x="1120862" y="1152125"/>
            <a:ext cx="194750" cy="1783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/>
          <p:nvPr/>
        </p:nvCxnSpPr>
        <p:spPr>
          <a:xfrm>
            <a:off x="977374" y="2575463"/>
            <a:ext cx="0" cy="257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123"/>
          <p:cNvCxnSpPr/>
          <p:nvPr/>
        </p:nvCxnSpPr>
        <p:spPr>
          <a:xfrm>
            <a:off x="1189802" y="2395880"/>
            <a:ext cx="820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/>
          <p:nvPr/>
        </p:nvCxnSpPr>
        <p:spPr>
          <a:xfrm flipH="1">
            <a:off x="1167580" y="1529293"/>
            <a:ext cx="4233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/>
          <p:cNvCxnSpPr/>
          <p:nvPr/>
        </p:nvCxnSpPr>
        <p:spPr>
          <a:xfrm>
            <a:off x="1546949" y="1144934"/>
            <a:ext cx="0" cy="3939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/>
          <p:cNvCxnSpPr/>
          <p:nvPr/>
        </p:nvCxnSpPr>
        <p:spPr>
          <a:xfrm flipV="1">
            <a:off x="1314408" y="946416"/>
            <a:ext cx="0" cy="198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/>
          <p:cNvCxnSpPr/>
          <p:nvPr/>
        </p:nvCxnSpPr>
        <p:spPr>
          <a:xfrm flipV="1">
            <a:off x="753675" y="1148407"/>
            <a:ext cx="194750" cy="1783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r Verbinder 128"/>
          <p:cNvCxnSpPr/>
          <p:nvPr/>
        </p:nvCxnSpPr>
        <p:spPr>
          <a:xfrm flipV="1">
            <a:off x="962711" y="1525782"/>
            <a:ext cx="194750" cy="1783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r Verbinder 129"/>
          <p:cNvCxnSpPr/>
          <p:nvPr/>
        </p:nvCxnSpPr>
        <p:spPr>
          <a:xfrm flipV="1">
            <a:off x="985753" y="2375642"/>
            <a:ext cx="194750" cy="1783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r Verbinder 130"/>
          <p:cNvCxnSpPr/>
          <p:nvPr/>
        </p:nvCxnSpPr>
        <p:spPr>
          <a:xfrm flipH="1">
            <a:off x="1172284" y="1508940"/>
            <a:ext cx="1" cy="886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r Verbinder 131"/>
          <p:cNvCxnSpPr/>
          <p:nvPr/>
        </p:nvCxnSpPr>
        <p:spPr>
          <a:xfrm flipH="1">
            <a:off x="1160773" y="1154282"/>
            <a:ext cx="161670" cy="3755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/>
          <p:cNvCxnSpPr/>
          <p:nvPr/>
        </p:nvCxnSpPr>
        <p:spPr>
          <a:xfrm flipH="1">
            <a:off x="938123" y="1148407"/>
            <a:ext cx="3889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feld 133"/>
          <p:cNvSpPr txBox="1"/>
          <p:nvPr/>
        </p:nvSpPr>
        <p:spPr>
          <a:xfrm>
            <a:off x="64090" y="511494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Lastfall Statik: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feld 134"/>
              <p:cNvSpPr txBox="1"/>
              <p:nvPr/>
            </p:nvSpPr>
            <p:spPr>
              <a:xfrm>
                <a:off x="1948256" y="1708912"/>
                <a:ext cx="784124" cy="495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−100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5" name="Textfeld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256" y="1708912"/>
                <a:ext cx="784124" cy="49571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Gerader Verbinder 135"/>
          <p:cNvCxnSpPr>
            <a:stCxn id="135" idx="3"/>
          </p:cNvCxnSpPr>
          <p:nvPr/>
        </p:nvCxnSpPr>
        <p:spPr>
          <a:xfrm>
            <a:off x="2732380" y="1956769"/>
            <a:ext cx="334310" cy="60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Gerader Verbinder 136"/>
          <p:cNvCxnSpPr/>
          <p:nvPr/>
        </p:nvCxnSpPr>
        <p:spPr>
          <a:xfrm flipH="1" flipV="1">
            <a:off x="2713444" y="2565058"/>
            <a:ext cx="221760" cy="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mit Pfeil 137"/>
          <p:cNvCxnSpPr/>
          <p:nvPr/>
        </p:nvCxnSpPr>
        <p:spPr>
          <a:xfrm>
            <a:off x="2707484" y="2786670"/>
            <a:ext cx="21656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 Verbindung mit Pfeil 138"/>
          <p:cNvCxnSpPr/>
          <p:nvPr/>
        </p:nvCxnSpPr>
        <p:spPr>
          <a:xfrm flipH="1">
            <a:off x="3148840" y="2397495"/>
            <a:ext cx="141481" cy="175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139"/>
          <p:cNvCxnSpPr/>
          <p:nvPr/>
        </p:nvCxnSpPr>
        <p:spPr>
          <a:xfrm>
            <a:off x="2714581" y="2572942"/>
            <a:ext cx="0" cy="257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/>
          <p:cNvCxnSpPr/>
          <p:nvPr/>
        </p:nvCxnSpPr>
        <p:spPr>
          <a:xfrm>
            <a:off x="2895953" y="2573904"/>
            <a:ext cx="3774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141"/>
          <p:cNvCxnSpPr/>
          <p:nvPr/>
        </p:nvCxnSpPr>
        <p:spPr>
          <a:xfrm>
            <a:off x="3273442" y="1161553"/>
            <a:ext cx="6577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/>
          <p:cNvCxnSpPr/>
          <p:nvPr/>
        </p:nvCxnSpPr>
        <p:spPr>
          <a:xfrm flipH="1">
            <a:off x="2906255" y="1046537"/>
            <a:ext cx="36598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r Verbinder 143"/>
          <p:cNvCxnSpPr/>
          <p:nvPr/>
        </p:nvCxnSpPr>
        <p:spPr>
          <a:xfrm flipV="1">
            <a:off x="2906255" y="940881"/>
            <a:ext cx="0" cy="198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/>
              <p:cNvSpPr txBox="1"/>
              <p:nvPr/>
            </p:nvSpPr>
            <p:spPr>
              <a:xfrm>
                <a:off x="2604034" y="2513218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5" name="Textfeld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034" y="2513218"/>
                <a:ext cx="433132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/>
              <p:cNvSpPr txBox="1"/>
              <p:nvPr/>
            </p:nvSpPr>
            <p:spPr>
              <a:xfrm>
                <a:off x="2852036" y="798969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/>
                        </a:rPr>
                        <m:t>3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6" name="Textfeld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036" y="798969"/>
                <a:ext cx="433132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/>
              <p:cNvSpPr txBox="1"/>
              <p:nvPr/>
            </p:nvSpPr>
            <p:spPr>
              <a:xfrm rot="18353294">
                <a:off x="3140242" y="2351639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7" name="Textfeld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353294">
                <a:off x="3140242" y="2351639"/>
                <a:ext cx="433132" cy="30777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r Verbinder 147"/>
          <p:cNvCxnSpPr/>
          <p:nvPr/>
        </p:nvCxnSpPr>
        <p:spPr>
          <a:xfrm>
            <a:off x="2721873" y="1327093"/>
            <a:ext cx="1" cy="123796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/>
          <p:cNvCxnSpPr/>
          <p:nvPr/>
        </p:nvCxnSpPr>
        <p:spPr>
          <a:xfrm flipH="1">
            <a:off x="2921615" y="1695069"/>
            <a:ext cx="1" cy="886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/>
          <p:nvPr/>
        </p:nvCxnSpPr>
        <p:spPr>
          <a:xfrm>
            <a:off x="2735671" y="1051105"/>
            <a:ext cx="175121" cy="1881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/>
          <p:cNvCxnSpPr/>
          <p:nvPr/>
        </p:nvCxnSpPr>
        <p:spPr>
          <a:xfrm>
            <a:off x="3808958" y="1144571"/>
            <a:ext cx="0" cy="12305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/>
              <p:cNvSpPr txBox="1"/>
              <p:nvPr/>
            </p:nvSpPr>
            <p:spPr>
              <a:xfrm rot="16200000">
                <a:off x="3176211" y="1186336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2" name="Textfeld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76211" y="1186336"/>
                <a:ext cx="433132" cy="30777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/>
              <p:cNvSpPr txBox="1"/>
              <p:nvPr/>
            </p:nvSpPr>
            <p:spPr>
              <a:xfrm rot="16200000">
                <a:off x="3476721" y="1609231"/>
                <a:ext cx="4331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90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3" name="Textfeld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76721" y="1609231"/>
                <a:ext cx="433132" cy="30777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Gerader Verbinder 153"/>
          <p:cNvCxnSpPr/>
          <p:nvPr/>
        </p:nvCxnSpPr>
        <p:spPr>
          <a:xfrm flipH="1">
            <a:off x="2921165" y="1326171"/>
            <a:ext cx="178489" cy="38043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/>
          <p:cNvCxnSpPr/>
          <p:nvPr/>
        </p:nvCxnSpPr>
        <p:spPr>
          <a:xfrm flipH="1">
            <a:off x="2721873" y="1320956"/>
            <a:ext cx="3889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r Verbinder 155"/>
          <p:cNvCxnSpPr/>
          <p:nvPr/>
        </p:nvCxnSpPr>
        <p:spPr>
          <a:xfrm flipV="1">
            <a:off x="3078692" y="1158386"/>
            <a:ext cx="194750" cy="1783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/>
          <p:nvPr/>
        </p:nvCxnSpPr>
        <p:spPr>
          <a:xfrm>
            <a:off x="2935204" y="2581724"/>
            <a:ext cx="0" cy="257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r Verbinder 157"/>
          <p:cNvCxnSpPr/>
          <p:nvPr/>
        </p:nvCxnSpPr>
        <p:spPr>
          <a:xfrm>
            <a:off x="3147632" y="2402141"/>
            <a:ext cx="8204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r Verbinder 158"/>
          <p:cNvCxnSpPr/>
          <p:nvPr/>
        </p:nvCxnSpPr>
        <p:spPr>
          <a:xfrm flipH="1">
            <a:off x="3125410" y="1535554"/>
            <a:ext cx="4233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/>
          <p:cNvCxnSpPr/>
          <p:nvPr/>
        </p:nvCxnSpPr>
        <p:spPr>
          <a:xfrm>
            <a:off x="3504779" y="1151195"/>
            <a:ext cx="0" cy="3939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r Verbinder 160"/>
          <p:cNvCxnSpPr/>
          <p:nvPr/>
        </p:nvCxnSpPr>
        <p:spPr>
          <a:xfrm flipV="1">
            <a:off x="3272238" y="952677"/>
            <a:ext cx="0" cy="198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r Verbinder 161"/>
          <p:cNvCxnSpPr/>
          <p:nvPr/>
        </p:nvCxnSpPr>
        <p:spPr>
          <a:xfrm flipV="1">
            <a:off x="2711505" y="1154668"/>
            <a:ext cx="194750" cy="1783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r Verbinder 162"/>
          <p:cNvCxnSpPr/>
          <p:nvPr/>
        </p:nvCxnSpPr>
        <p:spPr>
          <a:xfrm flipV="1">
            <a:off x="2920541" y="1532043"/>
            <a:ext cx="194750" cy="1783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r Verbinder 163"/>
          <p:cNvCxnSpPr/>
          <p:nvPr/>
        </p:nvCxnSpPr>
        <p:spPr>
          <a:xfrm flipV="1">
            <a:off x="2943583" y="2381903"/>
            <a:ext cx="194750" cy="1783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r Verbinder 164"/>
          <p:cNvCxnSpPr/>
          <p:nvPr/>
        </p:nvCxnSpPr>
        <p:spPr>
          <a:xfrm flipH="1">
            <a:off x="3130114" y="1515201"/>
            <a:ext cx="1" cy="8866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r Verbinder 165"/>
          <p:cNvCxnSpPr/>
          <p:nvPr/>
        </p:nvCxnSpPr>
        <p:spPr>
          <a:xfrm flipH="1">
            <a:off x="3118603" y="1160543"/>
            <a:ext cx="161670" cy="37557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r Verbinder 166"/>
          <p:cNvCxnSpPr/>
          <p:nvPr/>
        </p:nvCxnSpPr>
        <p:spPr>
          <a:xfrm flipH="1">
            <a:off x="2895953" y="1154668"/>
            <a:ext cx="38896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feld 167"/>
          <p:cNvSpPr txBox="1"/>
          <p:nvPr/>
        </p:nvSpPr>
        <p:spPr>
          <a:xfrm>
            <a:off x="2021920" y="517755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Lastfall Thermik: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feld 168"/>
              <p:cNvSpPr txBox="1"/>
              <p:nvPr/>
            </p:nvSpPr>
            <p:spPr>
              <a:xfrm>
                <a:off x="2194474" y="767240"/>
                <a:ext cx="707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9" name="Textfeld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474" y="767240"/>
                <a:ext cx="707245" cy="30777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feld 169"/>
              <p:cNvSpPr txBox="1"/>
              <p:nvPr/>
            </p:nvSpPr>
            <p:spPr>
              <a:xfrm>
                <a:off x="883226" y="3190629"/>
                <a:ext cx="20994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Gewichtungsfaktoren </a:t>
                </a:r>
                <a14:m>
                  <m:oMath xmlns:m="http://schemas.openxmlformats.org/officeDocument/2006/math"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de-DE" sz="1400" b="1" dirty="0"/>
              </a:p>
            </p:txBody>
          </p:sp>
        </mc:Choice>
        <mc:Fallback xmlns="">
          <p:sp>
            <p:nvSpPr>
              <p:cNvPr id="170" name="Textfeld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26" y="3190629"/>
                <a:ext cx="2099421" cy="307777"/>
              </a:xfrm>
              <a:prstGeom prst="rect">
                <a:avLst/>
              </a:prstGeom>
              <a:blipFill rotWithShape="0">
                <a:blip r:embed="rId21"/>
                <a:stretch>
                  <a:fillRect l="-872" t="-1961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08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27" grpId="0" animBg="1"/>
      <p:bldP spid="30" grpId="0" animBg="1"/>
      <p:bldP spid="37" grpId="0" animBg="1"/>
      <p:bldP spid="38" grpId="0" animBg="1"/>
      <p:bldP spid="41" grpId="0" animBg="1"/>
      <p:bldP spid="46" grpId="0" animBg="1"/>
      <p:bldP spid="54" grpId="0" animBg="1"/>
      <p:bldP spid="59" grpId="0" animBg="1"/>
      <p:bldP spid="60" grpId="0" animBg="1"/>
      <p:bldP spid="64" grpId="0" animBg="1"/>
      <p:bldP spid="48" grpId="0"/>
      <p:bldP spid="65" grpId="0" animBg="1"/>
      <p:bldP spid="67" grpId="0"/>
      <p:bldP spid="68" grpId="0" animBg="1"/>
      <p:bldP spid="69" grpId="0" animBg="1"/>
      <p:bldP spid="71" grpId="0"/>
      <p:bldP spid="72" grpId="0"/>
      <p:bldP spid="53" grpId="0" animBg="1"/>
      <p:bldP spid="74" grpId="0" animBg="1"/>
      <p:bldP spid="78" grpId="0" animBg="1"/>
      <p:bldP spid="79" grpId="0" animBg="1"/>
      <p:bldP spid="81" grpId="0" animBg="1"/>
      <p:bldP spid="87" grpId="0" animBg="1"/>
      <p:bldP spid="92" grpId="0" animBg="1"/>
      <p:bldP spid="96" grpId="0"/>
      <p:bldP spid="97" grpId="0" animBg="1"/>
      <p:bldP spid="99" grpId="0" animBg="1"/>
      <p:bldP spid="1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Generierung der 3D-Lösung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Rechteck 172"/>
          <p:cNvSpPr/>
          <p:nvPr/>
        </p:nvSpPr>
        <p:spPr>
          <a:xfrm>
            <a:off x="359219" y="1581324"/>
            <a:ext cx="1162681" cy="9752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4" name="Gerader Verbinder 173"/>
          <p:cNvCxnSpPr/>
          <p:nvPr/>
        </p:nvCxnSpPr>
        <p:spPr>
          <a:xfrm flipV="1">
            <a:off x="1521900" y="1181966"/>
            <a:ext cx="569228" cy="399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r Verbinder 174"/>
          <p:cNvCxnSpPr/>
          <p:nvPr/>
        </p:nvCxnSpPr>
        <p:spPr>
          <a:xfrm flipV="1">
            <a:off x="1521899" y="2157240"/>
            <a:ext cx="569229" cy="399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r Verbinder 175"/>
          <p:cNvCxnSpPr/>
          <p:nvPr/>
        </p:nvCxnSpPr>
        <p:spPr>
          <a:xfrm flipV="1">
            <a:off x="353162" y="1181966"/>
            <a:ext cx="587397" cy="399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r Verbinder 176"/>
          <p:cNvCxnSpPr/>
          <p:nvPr/>
        </p:nvCxnSpPr>
        <p:spPr>
          <a:xfrm flipH="1">
            <a:off x="922392" y="1181967"/>
            <a:ext cx="1168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r Verbinder 177"/>
          <p:cNvCxnSpPr/>
          <p:nvPr/>
        </p:nvCxnSpPr>
        <p:spPr>
          <a:xfrm flipV="1">
            <a:off x="2091128" y="1181967"/>
            <a:ext cx="0" cy="9752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 flipV="1">
            <a:off x="1243341" y="945165"/>
            <a:ext cx="0" cy="41241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feld 179"/>
              <p:cNvSpPr txBox="1"/>
              <p:nvPr/>
            </p:nvSpPr>
            <p:spPr>
              <a:xfrm>
                <a:off x="1243341" y="789941"/>
                <a:ext cx="3503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0" name="Textfeld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341" y="789941"/>
                <a:ext cx="350352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Gleichschenkliges Dreieck 180"/>
          <p:cNvSpPr/>
          <p:nvPr/>
        </p:nvSpPr>
        <p:spPr>
          <a:xfrm>
            <a:off x="1416000" y="2618908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/>
        </p:nvSpPr>
        <p:spPr>
          <a:xfrm>
            <a:off x="1469730" y="2556596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3" name="Gerader Verbinder 182"/>
          <p:cNvCxnSpPr/>
          <p:nvPr/>
        </p:nvCxnSpPr>
        <p:spPr>
          <a:xfrm>
            <a:off x="1326491" y="2767261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r Verbinder 183"/>
          <p:cNvCxnSpPr/>
          <p:nvPr/>
        </p:nvCxnSpPr>
        <p:spPr>
          <a:xfrm flipH="1">
            <a:off x="1258027" y="276855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r Verbinder 184"/>
          <p:cNvCxnSpPr/>
          <p:nvPr/>
        </p:nvCxnSpPr>
        <p:spPr>
          <a:xfrm flipH="1">
            <a:off x="1365659" y="277595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r Verbinder 185"/>
          <p:cNvCxnSpPr/>
          <p:nvPr/>
        </p:nvCxnSpPr>
        <p:spPr>
          <a:xfrm flipH="1">
            <a:off x="1486673" y="2771669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r Verbinder 186"/>
          <p:cNvCxnSpPr/>
          <p:nvPr/>
        </p:nvCxnSpPr>
        <p:spPr>
          <a:xfrm flipH="1">
            <a:off x="1594305" y="276687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Gleichschenkliges Dreieck 187"/>
          <p:cNvSpPr/>
          <p:nvPr/>
        </p:nvSpPr>
        <p:spPr>
          <a:xfrm>
            <a:off x="266496" y="2618908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/>
        </p:nvSpPr>
        <p:spPr>
          <a:xfrm>
            <a:off x="320226" y="2556596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0" name="Gerader Verbinder 189"/>
          <p:cNvCxnSpPr/>
          <p:nvPr/>
        </p:nvCxnSpPr>
        <p:spPr>
          <a:xfrm>
            <a:off x="176987" y="2767261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r Verbinder 190"/>
          <p:cNvCxnSpPr/>
          <p:nvPr/>
        </p:nvCxnSpPr>
        <p:spPr>
          <a:xfrm flipH="1">
            <a:off x="216155" y="277595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r Verbinder 191"/>
          <p:cNvCxnSpPr/>
          <p:nvPr/>
        </p:nvCxnSpPr>
        <p:spPr>
          <a:xfrm flipH="1">
            <a:off x="337169" y="2771669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r Verbinder 192"/>
          <p:cNvCxnSpPr/>
          <p:nvPr/>
        </p:nvCxnSpPr>
        <p:spPr>
          <a:xfrm flipH="1">
            <a:off x="444801" y="276687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Gleichschenkliges Dreieck 193"/>
          <p:cNvSpPr/>
          <p:nvPr/>
        </p:nvSpPr>
        <p:spPr>
          <a:xfrm>
            <a:off x="1991286" y="2225424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/>
        </p:nvSpPr>
        <p:spPr>
          <a:xfrm>
            <a:off x="2045016" y="2163112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6" name="Gerader Verbinder 195"/>
          <p:cNvCxnSpPr/>
          <p:nvPr/>
        </p:nvCxnSpPr>
        <p:spPr>
          <a:xfrm>
            <a:off x="1901777" y="2373777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r Verbinder 196"/>
          <p:cNvCxnSpPr/>
          <p:nvPr/>
        </p:nvCxnSpPr>
        <p:spPr>
          <a:xfrm flipH="1">
            <a:off x="1833313" y="2375073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r Verbinder 197"/>
          <p:cNvCxnSpPr/>
          <p:nvPr/>
        </p:nvCxnSpPr>
        <p:spPr>
          <a:xfrm flipH="1">
            <a:off x="1940945" y="2382473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r Verbinder 198"/>
          <p:cNvCxnSpPr/>
          <p:nvPr/>
        </p:nvCxnSpPr>
        <p:spPr>
          <a:xfrm flipH="1">
            <a:off x="2061959" y="237818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r Verbinder 199"/>
          <p:cNvCxnSpPr/>
          <p:nvPr/>
        </p:nvCxnSpPr>
        <p:spPr>
          <a:xfrm flipH="1">
            <a:off x="2169591" y="2373393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r Verbinder 200"/>
          <p:cNvCxnSpPr/>
          <p:nvPr/>
        </p:nvCxnSpPr>
        <p:spPr>
          <a:xfrm flipV="1">
            <a:off x="353162" y="2148192"/>
            <a:ext cx="587397" cy="399358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r Verbinder 201"/>
          <p:cNvCxnSpPr/>
          <p:nvPr/>
        </p:nvCxnSpPr>
        <p:spPr>
          <a:xfrm flipH="1">
            <a:off x="922392" y="2148193"/>
            <a:ext cx="116873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r Verbinder 202"/>
          <p:cNvCxnSpPr/>
          <p:nvPr/>
        </p:nvCxnSpPr>
        <p:spPr>
          <a:xfrm flipV="1">
            <a:off x="922392" y="1178975"/>
            <a:ext cx="0" cy="97527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Gleichschenkliges Dreieck 203"/>
          <p:cNvSpPr/>
          <p:nvPr/>
        </p:nvSpPr>
        <p:spPr>
          <a:xfrm>
            <a:off x="828128" y="2216428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/>
        </p:nvSpPr>
        <p:spPr>
          <a:xfrm>
            <a:off x="881858" y="2154116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6" name="Gerader Verbinder 205"/>
          <p:cNvCxnSpPr/>
          <p:nvPr/>
        </p:nvCxnSpPr>
        <p:spPr>
          <a:xfrm>
            <a:off x="738619" y="2364781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r Verbinder 206"/>
          <p:cNvCxnSpPr/>
          <p:nvPr/>
        </p:nvCxnSpPr>
        <p:spPr>
          <a:xfrm flipH="1">
            <a:off x="777787" y="237347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r Verbinder 207"/>
          <p:cNvCxnSpPr/>
          <p:nvPr/>
        </p:nvCxnSpPr>
        <p:spPr>
          <a:xfrm flipH="1">
            <a:off x="898801" y="2369189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r Verbinder 208"/>
          <p:cNvCxnSpPr/>
          <p:nvPr/>
        </p:nvCxnSpPr>
        <p:spPr>
          <a:xfrm flipH="1">
            <a:off x="1006433" y="236439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r Verbinder 209"/>
          <p:cNvCxnSpPr/>
          <p:nvPr/>
        </p:nvCxnSpPr>
        <p:spPr>
          <a:xfrm flipH="1">
            <a:off x="693330" y="236201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eck 210"/>
          <p:cNvSpPr/>
          <p:nvPr/>
        </p:nvSpPr>
        <p:spPr>
          <a:xfrm>
            <a:off x="248922" y="4131386"/>
            <a:ext cx="1162681" cy="9752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2" name="Gerader Verbinder 211"/>
          <p:cNvCxnSpPr/>
          <p:nvPr/>
        </p:nvCxnSpPr>
        <p:spPr>
          <a:xfrm flipV="1">
            <a:off x="1411603" y="3732028"/>
            <a:ext cx="569228" cy="399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r Verbinder 212"/>
          <p:cNvCxnSpPr/>
          <p:nvPr/>
        </p:nvCxnSpPr>
        <p:spPr>
          <a:xfrm flipV="1">
            <a:off x="1411602" y="4707302"/>
            <a:ext cx="569229" cy="399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r Verbinder 213"/>
          <p:cNvCxnSpPr/>
          <p:nvPr/>
        </p:nvCxnSpPr>
        <p:spPr>
          <a:xfrm flipV="1">
            <a:off x="242865" y="3732028"/>
            <a:ext cx="587397" cy="399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r Verbinder 214"/>
          <p:cNvCxnSpPr/>
          <p:nvPr/>
        </p:nvCxnSpPr>
        <p:spPr>
          <a:xfrm flipH="1">
            <a:off x="812095" y="3732029"/>
            <a:ext cx="1168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r Verbinder 215"/>
          <p:cNvCxnSpPr/>
          <p:nvPr/>
        </p:nvCxnSpPr>
        <p:spPr>
          <a:xfrm flipV="1">
            <a:off x="1980831" y="3732029"/>
            <a:ext cx="0" cy="9752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feld 217"/>
              <p:cNvSpPr txBox="1"/>
              <p:nvPr/>
            </p:nvSpPr>
            <p:spPr>
              <a:xfrm>
                <a:off x="1078511" y="3652712"/>
                <a:ext cx="3361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8" name="Textfeld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511" y="3652712"/>
                <a:ext cx="33611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Gerader Verbinder 238"/>
          <p:cNvCxnSpPr/>
          <p:nvPr/>
        </p:nvCxnSpPr>
        <p:spPr>
          <a:xfrm flipV="1">
            <a:off x="242865" y="4698254"/>
            <a:ext cx="587397" cy="399358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r Verbinder 239"/>
          <p:cNvCxnSpPr/>
          <p:nvPr/>
        </p:nvCxnSpPr>
        <p:spPr>
          <a:xfrm flipH="1">
            <a:off x="812095" y="4698255"/>
            <a:ext cx="116873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r Verbinder 240"/>
          <p:cNvCxnSpPr/>
          <p:nvPr/>
        </p:nvCxnSpPr>
        <p:spPr>
          <a:xfrm flipV="1">
            <a:off x="812095" y="3729037"/>
            <a:ext cx="0" cy="97527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1074147" y="3863127"/>
            <a:ext cx="79074" cy="1000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feld 248"/>
              <p:cNvSpPr txBox="1"/>
              <p:nvPr/>
            </p:nvSpPr>
            <p:spPr>
              <a:xfrm>
                <a:off x="880072" y="4344688"/>
                <a:ext cx="386644" cy="315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m:rPr>
                              <m:nor/>
                            </m:rPr>
                            <a:rPr lang="de-DE" sz="14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9" name="Textfeld 2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072" y="4344688"/>
                <a:ext cx="386644" cy="315984"/>
              </a:xfrm>
              <a:prstGeom prst="rect">
                <a:avLst/>
              </a:prstGeom>
              <a:blipFill rotWithShape="0"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800" y="647416"/>
            <a:ext cx="2614952" cy="243744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111" y="647416"/>
            <a:ext cx="2595876" cy="253964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207991" y="3539754"/>
            <a:ext cx="2894648" cy="230762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7709" y="663932"/>
            <a:ext cx="2363023" cy="2490039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9104264" y="278084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Gewichtung</a:t>
            </a: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9980" y="3729037"/>
            <a:ext cx="2306128" cy="2306128"/>
          </a:xfrm>
          <a:prstGeom prst="rect">
            <a:avLst/>
          </a:prstGeom>
        </p:spPr>
      </p:pic>
      <p:sp>
        <p:nvSpPr>
          <p:cNvPr id="250" name="Textfeld 249"/>
          <p:cNvSpPr txBox="1"/>
          <p:nvPr/>
        </p:nvSpPr>
        <p:spPr>
          <a:xfrm>
            <a:off x="9449264" y="3283380"/>
            <a:ext cx="104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Adaption</a:t>
            </a: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5358110" y="3548263"/>
            <a:ext cx="2853893" cy="23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1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Gliederung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bgerundetes Rechteck 1"/>
          <p:cNvSpPr/>
          <p:nvPr/>
        </p:nvSpPr>
        <p:spPr>
          <a:xfrm>
            <a:off x="5201604" y="1548765"/>
            <a:ext cx="1788795" cy="50292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350" dirty="0">
                <a:solidFill>
                  <a:schemeClr val="tx1"/>
                </a:solidFill>
              </a:rPr>
              <a:t>Entwicklung einer Optimierungsstrategie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5201604" y="2354580"/>
            <a:ext cx="1788795" cy="50292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350" dirty="0">
                <a:solidFill>
                  <a:schemeClr val="tx1"/>
                </a:solidFill>
              </a:rPr>
              <a:t>Umsetzung in eine Applikation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5201604" y="3160395"/>
            <a:ext cx="1788795" cy="50292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350" dirty="0">
                <a:solidFill>
                  <a:schemeClr val="tx1"/>
                </a:solidFill>
              </a:rPr>
              <a:t>Rückführung der Geometrie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5201604" y="3966210"/>
            <a:ext cx="1788795" cy="50292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350" dirty="0">
                <a:solidFill>
                  <a:schemeClr val="tx1"/>
                </a:solidFill>
              </a:rPr>
              <a:t>Ausblick/Fazit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047" y="2982149"/>
            <a:ext cx="1828419" cy="1486981"/>
          </a:xfrm>
          <a:prstGeom prst="rect">
            <a:avLst/>
          </a:prstGeom>
        </p:spPr>
      </p:pic>
      <p:cxnSp>
        <p:nvCxnSpPr>
          <p:cNvPr id="9" name="Gerader Verbinder 8"/>
          <p:cNvCxnSpPr/>
          <p:nvPr/>
        </p:nvCxnSpPr>
        <p:spPr>
          <a:xfrm>
            <a:off x="8512082" y="3953094"/>
            <a:ext cx="1521509" cy="442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 flipV="1">
            <a:off x="8512081" y="3240372"/>
            <a:ext cx="5115" cy="767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V="1">
            <a:off x="10033589" y="3683187"/>
            <a:ext cx="0" cy="766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8515616" y="3240371"/>
            <a:ext cx="1521509" cy="442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 flipV="1">
            <a:off x="10214566" y="3530995"/>
            <a:ext cx="2381" cy="76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V="1">
            <a:off x="10037125" y="4238138"/>
            <a:ext cx="179823" cy="157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V="1">
            <a:off x="10037125" y="3525414"/>
            <a:ext cx="179823" cy="157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8693057" y="3091244"/>
            <a:ext cx="1521509" cy="442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V="1">
            <a:off x="8519856" y="3084542"/>
            <a:ext cx="179823" cy="157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 flipV="1">
            <a:off x="8695614" y="3348062"/>
            <a:ext cx="2557" cy="441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950" y="1261621"/>
            <a:ext cx="1543412" cy="7699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41" y="1272365"/>
            <a:ext cx="1546905" cy="7591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7" y="1078359"/>
            <a:ext cx="4361057" cy="4275306"/>
          </a:xfrm>
          <a:prstGeom prst="rect">
            <a:avLst/>
          </a:prstGeom>
        </p:spPr>
      </p:pic>
      <p:cxnSp>
        <p:nvCxnSpPr>
          <p:cNvPr id="39" name="Gerade Verbindung mit Pfeil 38"/>
          <p:cNvCxnSpPr>
            <a:stCxn id="5" idx="1"/>
            <a:endCxn id="37" idx="3"/>
          </p:cNvCxnSpPr>
          <p:nvPr/>
        </p:nvCxnSpPr>
        <p:spPr>
          <a:xfrm flipH="1">
            <a:off x="4464484" y="2606040"/>
            <a:ext cx="737120" cy="609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6" idx="3"/>
            <a:endCxn id="8" idx="1"/>
          </p:cNvCxnSpPr>
          <p:nvPr/>
        </p:nvCxnSpPr>
        <p:spPr>
          <a:xfrm>
            <a:off x="6990399" y="3411855"/>
            <a:ext cx="1437648" cy="313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2" idx="3"/>
          </p:cNvCxnSpPr>
          <p:nvPr/>
        </p:nvCxnSpPr>
        <p:spPr>
          <a:xfrm flipV="1">
            <a:off x="6990399" y="1713424"/>
            <a:ext cx="808038" cy="86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8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eck 83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Generierung der 3D-Lösung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Rechteck 172"/>
          <p:cNvSpPr/>
          <p:nvPr/>
        </p:nvSpPr>
        <p:spPr>
          <a:xfrm>
            <a:off x="437191" y="2439017"/>
            <a:ext cx="1162681" cy="9752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4" name="Gerader Verbinder 173"/>
          <p:cNvCxnSpPr/>
          <p:nvPr/>
        </p:nvCxnSpPr>
        <p:spPr>
          <a:xfrm flipV="1">
            <a:off x="1599872" y="2039659"/>
            <a:ext cx="569228" cy="399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r Verbinder 174"/>
          <p:cNvCxnSpPr/>
          <p:nvPr/>
        </p:nvCxnSpPr>
        <p:spPr>
          <a:xfrm flipV="1">
            <a:off x="1599871" y="3014933"/>
            <a:ext cx="569229" cy="399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r Verbinder 175"/>
          <p:cNvCxnSpPr/>
          <p:nvPr/>
        </p:nvCxnSpPr>
        <p:spPr>
          <a:xfrm flipV="1">
            <a:off x="431134" y="2039659"/>
            <a:ext cx="587397" cy="399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r Verbinder 176"/>
          <p:cNvCxnSpPr/>
          <p:nvPr/>
        </p:nvCxnSpPr>
        <p:spPr>
          <a:xfrm flipH="1">
            <a:off x="1000364" y="2039660"/>
            <a:ext cx="1168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r Verbinder 177"/>
          <p:cNvCxnSpPr/>
          <p:nvPr/>
        </p:nvCxnSpPr>
        <p:spPr>
          <a:xfrm flipV="1">
            <a:off x="2169100" y="2039660"/>
            <a:ext cx="0" cy="9752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 flipV="1">
            <a:off x="1321313" y="1802858"/>
            <a:ext cx="0" cy="41241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feld 179"/>
              <p:cNvSpPr txBox="1"/>
              <p:nvPr/>
            </p:nvSpPr>
            <p:spPr>
              <a:xfrm>
                <a:off x="1321313" y="1647634"/>
                <a:ext cx="3503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0" name="Textfeld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313" y="1647634"/>
                <a:ext cx="350352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Gleichschenkliges Dreieck 180"/>
          <p:cNvSpPr/>
          <p:nvPr/>
        </p:nvSpPr>
        <p:spPr>
          <a:xfrm>
            <a:off x="1493972" y="3476601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/>
        </p:nvSpPr>
        <p:spPr>
          <a:xfrm>
            <a:off x="1547702" y="3414289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3" name="Gerader Verbinder 182"/>
          <p:cNvCxnSpPr/>
          <p:nvPr/>
        </p:nvCxnSpPr>
        <p:spPr>
          <a:xfrm>
            <a:off x="1404463" y="3624954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r Verbinder 183"/>
          <p:cNvCxnSpPr/>
          <p:nvPr/>
        </p:nvCxnSpPr>
        <p:spPr>
          <a:xfrm flipH="1">
            <a:off x="1335999" y="362625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r Verbinder 184"/>
          <p:cNvCxnSpPr/>
          <p:nvPr/>
        </p:nvCxnSpPr>
        <p:spPr>
          <a:xfrm flipH="1">
            <a:off x="1443631" y="363365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r Verbinder 185"/>
          <p:cNvCxnSpPr/>
          <p:nvPr/>
        </p:nvCxnSpPr>
        <p:spPr>
          <a:xfrm flipH="1">
            <a:off x="1564645" y="362936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r Verbinder 186"/>
          <p:cNvCxnSpPr/>
          <p:nvPr/>
        </p:nvCxnSpPr>
        <p:spPr>
          <a:xfrm flipH="1">
            <a:off x="1672277" y="362457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Gleichschenkliges Dreieck 187"/>
          <p:cNvSpPr/>
          <p:nvPr/>
        </p:nvSpPr>
        <p:spPr>
          <a:xfrm>
            <a:off x="344468" y="3476601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/>
        </p:nvSpPr>
        <p:spPr>
          <a:xfrm>
            <a:off x="398198" y="3414289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0" name="Gerader Verbinder 189"/>
          <p:cNvCxnSpPr/>
          <p:nvPr/>
        </p:nvCxnSpPr>
        <p:spPr>
          <a:xfrm>
            <a:off x="254959" y="3624954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r Verbinder 190"/>
          <p:cNvCxnSpPr/>
          <p:nvPr/>
        </p:nvCxnSpPr>
        <p:spPr>
          <a:xfrm flipH="1">
            <a:off x="294127" y="363365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r Verbinder 191"/>
          <p:cNvCxnSpPr/>
          <p:nvPr/>
        </p:nvCxnSpPr>
        <p:spPr>
          <a:xfrm flipH="1">
            <a:off x="415141" y="362936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r Verbinder 192"/>
          <p:cNvCxnSpPr/>
          <p:nvPr/>
        </p:nvCxnSpPr>
        <p:spPr>
          <a:xfrm flipH="1">
            <a:off x="522773" y="362457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Gleichschenkliges Dreieck 193"/>
          <p:cNvSpPr/>
          <p:nvPr/>
        </p:nvSpPr>
        <p:spPr>
          <a:xfrm>
            <a:off x="2069258" y="3083117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/>
        </p:nvSpPr>
        <p:spPr>
          <a:xfrm>
            <a:off x="2122988" y="3020805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6" name="Gerader Verbinder 195"/>
          <p:cNvCxnSpPr/>
          <p:nvPr/>
        </p:nvCxnSpPr>
        <p:spPr>
          <a:xfrm>
            <a:off x="1979749" y="3231470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r Verbinder 196"/>
          <p:cNvCxnSpPr/>
          <p:nvPr/>
        </p:nvCxnSpPr>
        <p:spPr>
          <a:xfrm flipH="1">
            <a:off x="1911285" y="323276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r Verbinder 197"/>
          <p:cNvCxnSpPr/>
          <p:nvPr/>
        </p:nvCxnSpPr>
        <p:spPr>
          <a:xfrm flipH="1">
            <a:off x="2018917" y="324016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r Verbinder 198"/>
          <p:cNvCxnSpPr/>
          <p:nvPr/>
        </p:nvCxnSpPr>
        <p:spPr>
          <a:xfrm flipH="1">
            <a:off x="2139931" y="3235878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r Verbinder 199"/>
          <p:cNvCxnSpPr/>
          <p:nvPr/>
        </p:nvCxnSpPr>
        <p:spPr>
          <a:xfrm flipH="1">
            <a:off x="2247563" y="323108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r Verbinder 200"/>
          <p:cNvCxnSpPr/>
          <p:nvPr/>
        </p:nvCxnSpPr>
        <p:spPr>
          <a:xfrm flipV="1">
            <a:off x="431134" y="3005885"/>
            <a:ext cx="587397" cy="399358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r Verbinder 201"/>
          <p:cNvCxnSpPr/>
          <p:nvPr/>
        </p:nvCxnSpPr>
        <p:spPr>
          <a:xfrm flipH="1">
            <a:off x="1000364" y="3005886"/>
            <a:ext cx="116873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r Verbinder 202"/>
          <p:cNvCxnSpPr/>
          <p:nvPr/>
        </p:nvCxnSpPr>
        <p:spPr>
          <a:xfrm flipV="1">
            <a:off x="1000364" y="2036668"/>
            <a:ext cx="0" cy="97527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Gleichschenkliges Dreieck 203"/>
          <p:cNvSpPr/>
          <p:nvPr/>
        </p:nvSpPr>
        <p:spPr>
          <a:xfrm>
            <a:off x="906100" y="3074121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/>
        </p:nvSpPr>
        <p:spPr>
          <a:xfrm>
            <a:off x="959830" y="3011809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6" name="Gerader Verbinder 205"/>
          <p:cNvCxnSpPr/>
          <p:nvPr/>
        </p:nvCxnSpPr>
        <p:spPr>
          <a:xfrm>
            <a:off x="816591" y="3222474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r Verbinder 206"/>
          <p:cNvCxnSpPr/>
          <p:nvPr/>
        </p:nvCxnSpPr>
        <p:spPr>
          <a:xfrm flipH="1">
            <a:off x="855759" y="323117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r Verbinder 207"/>
          <p:cNvCxnSpPr/>
          <p:nvPr/>
        </p:nvCxnSpPr>
        <p:spPr>
          <a:xfrm flipH="1">
            <a:off x="976773" y="322688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r Verbinder 208"/>
          <p:cNvCxnSpPr/>
          <p:nvPr/>
        </p:nvCxnSpPr>
        <p:spPr>
          <a:xfrm flipH="1">
            <a:off x="1084405" y="322209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r Verbinder 209"/>
          <p:cNvCxnSpPr/>
          <p:nvPr/>
        </p:nvCxnSpPr>
        <p:spPr>
          <a:xfrm flipH="1">
            <a:off x="771302" y="321971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hteck 210"/>
          <p:cNvSpPr/>
          <p:nvPr/>
        </p:nvSpPr>
        <p:spPr>
          <a:xfrm>
            <a:off x="6387452" y="2452754"/>
            <a:ext cx="1162681" cy="9752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2" name="Gerader Verbinder 211"/>
          <p:cNvCxnSpPr/>
          <p:nvPr/>
        </p:nvCxnSpPr>
        <p:spPr>
          <a:xfrm flipV="1">
            <a:off x="7550133" y="2053396"/>
            <a:ext cx="569228" cy="399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r Verbinder 212"/>
          <p:cNvCxnSpPr/>
          <p:nvPr/>
        </p:nvCxnSpPr>
        <p:spPr>
          <a:xfrm flipV="1">
            <a:off x="7550132" y="3028670"/>
            <a:ext cx="569229" cy="399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r Verbinder 213"/>
          <p:cNvCxnSpPr/>
          <p:nvPr/>
        </p:nvCxnSpPr>
        <p:spPr>
          <a:xfrm flipV="1">
            <a:off x="6381395" y="2053396"/>
            <a:ext cx="587397" cy="399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r Verbinder 214"/>
          <p:cNvCxnSpPr/>
          <p:nvPr/>
        </p:nvCxnSpPr>
        <p:spPr>
          <a:xfrm flipH="1">
            <a:off x="6950625" y="2053397"/>
            <a:ext cx="1168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r Verbinder 215"/>
          <p:cNvCxnSpPr/>
          <p:nvPr/>
        </p:nvCxnSpPr>
        <p:spPr>
          <a:xfrm flipV="1">
            <a:off x="8119361" y="2053397"/>
            <a:ext cx="0" cy="9752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feld 217"/>
              <p:cNvSpPr txBox="1"/>
              <p:nvPr/>
            </p:nvSpPr>
            <p:spPr>
              <a:xfrm>
                <a:off x="7217041" y="1974080"/>
                <a:ext cx="3361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8" name="Textfeld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041" y="1974080"/>
                <a:ext cx="336118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Gerader Verbinder 238"/>
          <p:cNvCxnSpPr/>
          <p:nvPr/>
        </p:nvCxnSpPr>
        <p:spPr>
          <a:xfrm flipV="1">
            <a:off x="6381395" y="3019622"/>
            <a:ext cx="587397" cy="399358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r Verbinder 239"/>
          <p:cNvCxnSpPr/>
          <p:nvPr/>
        </p:nvCxnSpPr>
        <p:spPr>
          <a:xfrm flipH="1">
            <a:off x="6950625" y="3019623"/>
            <a:ext cx="116873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r Verbinder 240"/>
          <p:cNvCxnSpPr/>
          <p:nvPr/>
        </p:nvCxnSpPr>
        <p:spPr>
          <a:xfrm flipV="1">
            <a:off x="6950625" y="2050405"/>
            <a:ext cx="0" cy="97527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>
          <a:xfrm>
            <a:off x="7212677" y="2184495"/>
            <a:ext cx="79074" cy="1000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feld 248"/>
              <p:cNvSpPr txBox="1"/>
              <p:nvPr/>
            </p:nvSpPr>
            <p:spPr>
              <a:xfrm>
                <a:off x="7018602" y="2666056"/>
                <a:ext cx="386644" cy="315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m:rPr>
                              <m:nor/>
                            </m:rPr>
                            <a:rPr lang="de-DE" sz="14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9" name="Textfeld 2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602" y="2666056"/>
                <a:ext cx="386644" cy="315984"/>
              </a:xfrm>
              <a:prstGeom prst="rect">
                <a:avLst/>
              </a:prstGeom>
              <a:blipFill rotWithShape="0"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5772" y="1505109"/>
            <a:ext cx="2614952" cy="243744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363246" y="1670237"/>
            <a:ext cx="2894648" cy="23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8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79" y="1091362"/>
            <a:ext cx="1855673" cy="307069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161131" y="876177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NURBS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130" y="1211956"/>
            <a:ext cx="1323187" cy="297124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90" y="1412352"/>
            <a:ext cx="1103701" cy="277085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9510866" y="86140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Metaballs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82" y="1170299"/>
            <a:ext cx="1677738" cy="29822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01886" y="863051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Polygonnetz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8537263" y="1751753"/>
            <a:ext cx="368733" cy="54500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327" y="1170299"/>
            <a:ext cx="1622795" cy="2989512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5833020" y="879455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Bézier-Extrusion</a:t>
            </a:r>
          </a:p>
        </p:txBody>
      </p:sp>
      <p:sp>
        <p:nvSpPr>
          <p:cNvPr id="13" name="Ellipse 12"/>
          <p:cNvSpPr/>
          <p:nvPr/>
        </p:nvSpPr>
        <p:spPr>
          <a:xfrm>
            <a:off x="4285092" y="2065250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4714098" y="3997363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4350484" y="3830937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4101271" y="3661868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4873525" y="3307062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4688008" y="3223457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4329054" y="3002262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4020592" y="2776807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5173563" y="2543105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4944678" y="2423840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4607329" y="2244905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4343099" y="1540996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4536967" y="1635588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4914009" y="4080968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4020592" y="1391381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/>
        </p:nvSpPr>
        <p:spPr>
          <a:xfrm>
            <a:off x="3725763" y="1222416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6543681" y="2884533"/>
            <a:ext cx="3755" cy="10300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flipH="1" flipV="1">
            <a:off x="6423949" y="2083759"/>
            <a:ext cx="122907" cy="37870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 flipH="1" flipV="1">
            <a:off x="6172030" y="1582748"/>
            <a:ext cx="102769" cy="18983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 flipH="1">
            <a:off x="6172030" y="1544171"/>
            <a:ext cx="507582" cy="5062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>
            <a:off x="4922010" y="3390667"/>
            <a:ext cx="32194" cy="68783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H="1">
            <a:off x="4928154" y="2619229"/>
            <a:ext cx="271513" cy="69259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endCxn id="14" idx="0"/>
          </p:cNvCxnSpPr>
          <p:nvPr/>
        </p:nvCxnSpPr>
        <p:spPr>
          <a:xfrm>
            <a:off x="4732325" y="3304548"/>
            <a:ext cx="22113" cy="69281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>
            <a:off x="4782962" y="4063962"/>
            <a:ext cx="129058" cy="5278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4435434" y="3888147"/>
            <a:ext cx="272725" cy="13334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endCxn id="15" idx="1"/>
          </p:cNvCxnSpPr>
          <p:nvPr/>
        </p:nvCxnSpPr>
        <p:spPr>
          <a:xfrm>
            <a:off x="4168949" y="3734583"/>
            <a:ext cx="193350" cy="10859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stCxn id="15" idx="0"/>
            <a:endCxn id="19" idx="4"/>
          </p:cNvCxnSpPr>
          <p:nvPr/>
        </p:nvCxnSpPr>
        <p:spPr>
          <a:xfrm flipH="1" flipV="1">
            <a:off x="4369394" y="3085867"/>
            <a:ext cx="21430" cy="74507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stCxn id="20" idx="4"/>
            <a:endCxn id="16" idx="0"/>
          </p:cNvCxnSpPr>
          <p:nvPr/>
        </p:nvCxnSpPr>
        <p:spPr>
          <a:xfrm>
            <a:off x="4060932" y="2860412"/>
            <a:ext cx="80679" cy="8014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endCxn id="19" idx="1"/>
          </p:cNvCxnSpPr>
          <p:nvPr/>
        </p:nvCxnSpPr>
        <p:spPr>
          <a:xfrm>
            <a:off x="4106671" y="2836908"/>
            <a:ext cx="234198" cy="17759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H="1">
            <a:off x="4073476" y="2148855"/>
            <a:ext cx="237670" cy="62795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H="1">
            <a:off x="4390823" y="2332931"/>
            <a:ext cx="244291" cy="6693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>
            <a:off x="4751586" y="2511475"/>
            <a:ext cx="217890" cy="71198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endCxn id="18" idx="1"/>
          </p:cNvCxnSpPr>
          <p:nvPr/>
        </p:nvCxnSpPr>
        <p:spPr>
          <a:xfrm>
            <a:off x="4406542" y="3062814"/>
            <a:ext cx="293281" cy="17288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>
            <a:endCxn id="17" idx="1"/>
          </p:cNvCxnSpPr>
          <p:nvPr/>
        </p:nvCxnSpPr>
        <p:spPr>
          <a:xfrm>
            <a:off x="4768904" y="3280667"/>
            <a:ext cx="116436" cy="3863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>
            <a:off x="3791980" y="1307865"/>
            <a:ext cx="516832" cy="76248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>
            <a:off x="4364555" y="2126893"/>
            <a:ext cx="248239" cy="13343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>
            <a:off x="3806442" y="1292483"/>
            <a:ext cx="225965" cy="11114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4098096" y="1465461"/>
            <a:ext cx="521048" cy="77898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>
            <a:endCxn id="21" idx="0"/>
          </p:cNvCxnSpPr>
          <p:nvPr/>
        </p:nvCxnSpPr>
        <p:spPr>
          <a:xfrm>
            <a:off x="4593425" y="1723614"/>
            <a:ext cx="620478" cy="81949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/>
          <p:cNvCxnSpPr/>
          <p:nvPr/>
        </p:nvCxnSpPr>
        <p:spPr>
          <a:xfrm>
            <a:off x="4106876" y="1451312"/>
            <a:ext cx="226556" cy="11499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>
            <a:endCxn id="25" idx="2"/>
          </p:cNvCxnSpPr>
          <p:nvPr/>
        </p:nvCxnSpPr>
        <p:spPr>
          <a:xfrm>
            <a:off x="4420619" y="1608450"/>
            <a:ext cx="116348" cy="6894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>
            <a:off x="4414473" y="1624601"/>
            <a:ext cx="545195" cy="79878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>
            <a:endCxn id="22" idx="1"/>
          </p:cNvCxnSpPr>
          <p:nvPr/>
        </p:nvCxnSpPr>
        <p:spPr>
          <a:xfrm>
            <a:off x="4697976" y="2313660"/>
            <a:ext cx="258517" cy="12242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>
            <a:endCxn id="21" idx="1"/>
          </p:cNvCxnSpPr>
          <p:nvPr/>
        </p:nvCxnSpPr>
        <p:spPr>
          <a:xfrm>
            <a:off x="5022106" y="2478706"/>
            <a:ext cx="163272" cy="7664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6505080" y="3888147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>
          <a:xfrm>
            <a:off x="6508026" y="3758551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>
          <a:xfrm>
            <a:off x="6501351" y="2854979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/>
        </p:nvSpPr>
        <p:spPr>
          <a:xfrm>
            <a:off x="6517387" y="2411443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/>
        </p:nvSpPr>
        <p:spPr>
          <a:xfrm>
            <a:off x="6373816" y="2045088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>
          <a:xfrm>
            <a:off x="6450467" y="2244905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/>
        </p:nvSpPr>
        <p:spPr>
          <a:xfrm>
            <a:off x="6239807" y="1730732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/>
        </p:nvSpPr>
        <p:spPr>
          <a:xfrm>
            <a:off x="6142736" y="1555339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/>
        </p:nvSpPr>
        <p:spPr>
          <a:xfrm>
            <a:off x="6636801" y="1499193"/>
            <a:ext cx="80679" cy="83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Nachmodellierung der Geometrie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263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726981" y="528622"/>
            <a:ext cx="344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/>
              <a:t>Subdivision </a:t>
            </a:r>
            <a:r>
              <a:rPr lang="de-DE" sz="1400" u="sng" dirty="0" err="1"/>
              <a:t>Surfaces</a:t>
            </a:r>
            <a:r>
              <a:rPr lang="de-DE" sz="1400" u="sng" dirty="0"/>
              <a:t> (</a:t>
            </a:r>
            <a:r>
              <a:rPr lang="de-DE" sz="1400" u="sng" dirty="0" err="1"/>
              <a:t>Animationsdesing</a:t>
            </a:r>
            <a:r>
              <a:rPr lang="de-DE" sz="1400" u="sng" dirty="0"/>
              <a:t>)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883012" y="551316"/>
            <a:ext cx="3738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/>
              <a:t>NURBS Oberflächen (CAD- Freiformflächen)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500" y="2699137"/>
            <a:ext cx="1396410" cy="153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21" y="1029792"/>
            <a:ext cx="1279167" cy="12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146" y="2667671"/>
            <a:ext cx="1505334" cy="163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08" y="4479363"/>
            <a:ext cx="1216600" cy="13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146" y="983878"/>
            <a:ext cx="1326354" cy="139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424" y="2622257"/>
            <a:ext cx="1516739" cy="156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37" y="4407168"/>
            <a:ext cx="1459562" cy="139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32" y="4384963"/>
            <a:ext cx="1324425" cy="141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998" y="4448880"/>
            <a:ext cx="1206761" cy="147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6153652" y="3257097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Kontrollpunkte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912808" y="32570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Knoten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814163" y="5068446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Geometrie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6302327" y="5068446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Darstellung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6280175" y="1412377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Exakt, Glatt</a:t>
            </a: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82" y="969084"/>
            <a:ext cx="1418714" cy="14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06" y="2673495"/>
            <a:ext cx="1426490" cy="14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79" y="895914"/>
            <a:ext cx="1391386" cy="149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4983139" y="1412377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Diskret, Rau</a:t>
            </a:r>
          </a:p>
        </p:txBody>
      </p:sp>
      <p:sp>
        <p:nvSpPr>
          <p:cNvPr id="22" name="Rechteck 21"/>
          <p:cNvSpPr/>
          <p:nvPr/>
        </p:nvSpPr>
        <p:spPr>
          <a:xfrm>
            <a:off x="5328712" y="1011535"/>
            <a:ext cx="1595535" cy="281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Oberfläche</a:t>
            </a:r>
          </a:p>
        </p:txBody>
      </p:sp>
      <p:sp>
        <p:nvSpPr>
          <p:cNvPr id="23" name="Rechteck 22"/>
          <p:cNvSpPr/>
          <p:nvPr/>
        </p:nvSpPr>
        <p:spPr>
          <a:xfrm>
            <a:off x="5241148" y="4616896"/>
            <a:ext cx="1770661" cy="307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Auflösung</a:t>
            </a:r>
          </a:p>
        </p:txBody>
      </p:sp>
      <p:sp>
        <p:nvSpPr>
          <p:cNvPr id="24" name="Rechteck 23"/>
          <p:cNvSpPr/>
          <p:nvPr/>
        </p:nvSpPr>
        <p:spPr>
          <a:xfrm>
            <a:off x="5145830" y="2505443"/>
            <a:ext cx="1961298" cy="5009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Geometrie Beschreibung</a:t>
            </a:r>
          </a:p>
        </p:txBody>
      </p:sp>
      <p:sp>
        <p:nvSpPr>
          <p:cNvPr id="25" name="Rechteck 24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Vergleich von NURBS und Polygonnetze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72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719099" y="374935"/>
            <a:ext cx="132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3D-Modell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746" y="621004"/>
            <a:ext cx="1460367" cy="283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300183" y="374935"/>
            <a:ext cx="209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Nachbearbeitung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643" y="3554560"/>
            <a:ext cx="1663286" cy="27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642" y="664543"/>
            <a:ext cx="1720409" cy="280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67" y="684806"/>
            <a:ext cx="1119712" cy="311471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385175" y="3823737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Polygonnetz</a:t>
            </a:r>
          </a:p>
          <a:p>
            <a:pPr algn="ctr"/>
            <a:r>
              <a:rPr lang="de-DE" sz="1400" dirty="0"/>
              <a:t>(Blender)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275910" y="3823242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Bilddatei</a:t>
            </a:r>
          </a:p>
          <a:p>
            <a:pPr algn="ctr"/>
            <a:r>
              <a:rPr lang="de-DE" sz="1400" dirty="0"/>
              <a:t>(Lösung)</a:t>
            </a:r>
          </a:p>
        </p:txBody>
      </p:sp>
      <p:sp>
        <p:nvSpPr>
          <p:cNvPr id="10" name="Pfeil nach rechts 9"/>
          <p:cNvSpPr/>
          <p:nvPr/>
        </p:nvSpPr>
        <p:spPr>
          <a:xfrm>
            <a:off x="3801870" y="3226972"/>
            <a:ext cx="494523" cy="335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rechts 10"/>
          <p:cNvSpPr/>
          <p:nvPr/>
        </p:nvSpPr>
        <p:spPr>
          <a:xfrm>
            <a:off x="6353255" y="3226972"/>
            <a:ext cx="494523" cy="335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55" y="3542810"/>
            <a:ext cx="1372442" cy="272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882" y="3464866"/>
            <a:ext cx="1917373" cy="281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1782334" y="353304"/>
            <a:ext cx="132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2D-Modell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881" y="721937"/>
            <a:ext cx="1865879" cy="273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9252" y="684805"/>
            <a:ext cx="1080019" cy="3181324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40884" y="1443248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cxnSp>
        <p:nvCxnSpPr>
          <p:cNvPr id="18" name="Gerader Verbinder 17"/>
          <p:cNvCxnSpPr/>
          <p:nvPr/>
        </p:nvCxnSpPr>
        <p:spPr>
          <a:xfrm flipH="1">
            <a:off x="3340884" y="1675314"/>
            <a:ext cx="130992" cy="29540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>
            <a:stCxn id="17" idx="0"/>
          </p:cNvCxnSpPr>
          <p:nvPr/>
        </p:nvCxnSpPr>
        <p:spPr>
          <a:xfrm flipH="1" flipV="1">
            <a:off x="3172348" y="1157950"/>
            <a:ext cx="286389" cy="28529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2387050" y="1674105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cxnSp>
        <p:nvCxnSpPr>
          <p:cNvPr id="21" name="Gerader Verbinder 20"/>
          <p:cNvCxnSpPr>
            <a:stCxn id="20" idx="6"/>
          </p:cNvCxnSpPr>
          <p:nvPr/>
        </p:nvCxnSpPr>
        <p:spPr>
          <a:xfrm flipV="1">
            <a:off x="2622755" y="1559281"/>
            <a:ext cx="56972" cy="2308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stCxn id="20" idx="6"/>
          </p:cNvCxnSpPr>
          <p:nvPr/>
        </p:nvCxnSpPr>
        <p:spPr>
          <a:xfrm flipV="1">
            <a:off x="2622755" y="1693143"/>
            <a:ext cx="144228" cy="9699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2622754" y="1790138"/>
            <a:ext cx="144229" cy="6944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033388" y="4363070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1</a:t>
            </a:r>
          </a:p>
        </p:txBody>
      </p:sp>
      <p:sp>
        <p:nvSpPr>
          <p:cNvPr id="25" name="Ellipse 24"/>
          <p:cNvSpPr/>
          <p:nvPr/>
        </p:nvSpPr>
        <p:spPr>
          <a:xfrm>
            <a:off x="1033387" y="4642225"/>
            <a:ext cx="235705" cy="232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2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293525" y="4319931"/>
            <a:ext cx="3288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Polygonflächen (wenige Grundstruktur)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275910" y="4594708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Feine Kontur (viele Polygone)</a:t>
            </a:r>
          </a:p>
        </p:txBody>
      </p:sp>
      <p:sp>
        <p:nvSpPr>
          <p:cNvPr id="28" name="Rechteck 27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Manuelle Geometrieerstellung (Nachzeichnen)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641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35" y="940494"/>
            <a:ext cx="754844" cy="2181617"/>
          </a:xfrm>
          <a:prstGeom prst="rect">
            <a:avLst/>
          </a:prstGeom>
        </p:spPr>
      </p:pic>
      <p:cxnSp>
        <p:nvCxnSpPr>
          <p:cNvPr id="44" name="Gerader Verbinder 43"/>
          <p:cNvCxnSpPr>
            <a:stCxn id="46" idx="2"/>
          </p:cNvCxnSpPr>
          <p:nvPr/>
        </p:nvCxnSpPr>
        <p:spPr>
          <a:xfrm flipH="1">
            <a:off x="1782145" y="2049999"/>
            <a:ext cx="1153978" cy="833245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60502" y="1255863"/>
            <a:ext cx="1939512" cy="158827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1725" y="4144172"/>
            <a:ext cx="1936034" cy="158163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04379" y="4096927"/>
            <a:ext cx="1981533" cy="165167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297272" y="4090906"/>
            <a:ext cx="1981535" cy="166372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086" y="3932000"/>
            <a:ext cx="1618727" cy="198153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51" name="Rechteck 50"/>
          <p:cNvSpPr/>
          <p:nvPr/>
        </p:nvSpPr>
        <p:spPr>
          <a:xfrm>
            <a:off x="1572488" y="2798539"/>
            <a:ext cx="209657" cy="1694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Textfeld 56"/>
          <p:cNvSpPr txBox="1"/>
          <p:nvPr/>
        </p:nvSpPr>
        <p:spPr>
          <a:xfrm>
            <a:off x="3310392" y="79198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FE-Netz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945818" y="3663803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Neuvernetzung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2846996" y="3663802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Randglättung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4524393" y="3636334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Netzvereinfachung</a:t>
            </a:r>
          </a:p>
        </p:txBody>
      </p:sp>
      <p:sp>
        <p:nvSpPr>
          <p:cNvPr id="85" name="Textfeld 84"/>
          <p:cNvSpPr txBox="1"/>
          <p:nvPr/>
        </p:nvSpPr>
        <p:spPr>
          <a:xfrm>
            <a:off x="6235699" y="3624221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Netzstrukturierung</a:t>
            </a:r>
          </a:p>
        </p:txBody>
      </p:sp>
      <p:sp>
        <p:nvSpPr>
          <p:cNvPr id="96" name="Rechteck 95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Automatisierte Geometrieerstellung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7" name="Grafik 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592" y="403256"/>
            <a:ext cx="1712815" cy="3131152"/>
          </a:xfrm>
          <a:prstGeom prst="rect">
            <a:avLst/>
          </a:prstGeom>
        </p:spPr>
      </p:pic>
      <p:pic>
        <p:nvPicPr>
          <p:cNvPr id="98" name="Grafik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9594" y="1050941"/>
            <a:ext cx="3259128" cy="4222808"/>
          </a:xfrm>
          <a:prstGeom prst="rect">
            <a:avLst/>
          </a:prstGeom>
          <a:scene3d>
            <a:camera prst="orthographicFront">
              <a:rot lat="0" lon="24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0887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1" grpId="0"/>
      <p:bldP spid="8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Ergebnisrückführung (Automatisch)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42" y="723277"/>
            <a:ext cx="2070448" cy="229703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34" y="502754"/>
            <a:ext cx="2361544" cy="581693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58610" y="1362201"/>
            <a:ext cx="1162681" cy="9752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2521291" y="962843"/>
            <a:ext cx="569228" cy="399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 flipV="1">
            <a:off x="2521290" y="1938117"/>
            <a:ext cx="569229" cy="399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V="1">
            <a:off x="1352553" y="962843"/>
            <a:ext cx="587397" cy="3993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1921783" y="962844"/>
            <a:ext cx="11687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3090519" y="962844"/>
            <a:ext cx="0" cy="9752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2242732" y="726042"/>
            <a:ext cx="0" cy="41241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2242732" y="570818"/>
                <a:ext cx="3503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32" y="570818"/>
                <a:ext cx="350352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leichschenkliges Dreieck 12"/>
          <p:cNvSpPr/>
          <p:nvPr/>
        </p:nvSpPr>
        <p:spPr>
          <a:xfrm>
            <a:off x="2415391" y="2399785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2469121" y="2337473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/>
          <p:nvPr/>
        </p:nvCxnSpPr>
        <p:spPr>
          <a:xfrm>
            <a:off x="2325882" y="2548138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2257418" y="254943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H="1">
            <a:off x="2365050" y="255683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>
            <a:off x="2486064" y="255254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H="1">
            <a:off x="2593696" y="254775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leichschenkliges Dreieck 19"/>
          <p:cNvSpPr/>
          <p:nvPr/>
        </p:nvSpPr>
        <p:spPr>
          <a:xfrm>
            <a:off x="1265887" y="2399785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/>
        </p:nvSpPr>
        <p:spPr>
          <a:xfrm>
            <a:off x="1319617" y="2337473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/>
          <p:cNvCxnSpPr/>
          <p:nvPr/>
        </p:nvCxnSpPr>
        <p:spPr>
          <a:xfrm>
            <a:off x="1176378" y="2548138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H="1">
            <a:off x="1215546" y="255683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H="1">
            <a:off x="1336560" y="255254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H="1">
            <a:off x="1444192" y="254775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leichschenkliges Dreieck 25"/>
          <p:cNvSpPr/>
          <p:nvPr/>
        </p:nvSpPr>
        <p:spPr>
          <a:xfrm>
            <a:off x="2990677" y="2006301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3044407" y="1943989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/>
          <p:cNvCxnSpPr/>
          <p:nvPr/>
        </p:nvCxnSpPr>
        <p:spPr>
          <a:xfrm>
            <a:off x="2901168" y="2154654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H="1">
            <a:off x="2832704" y="215595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flipH="1">
            <a:off x="2940336" y="216335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 flipH="1">
            <a:off x="3061350" y="215906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 flipH="1">
            <a:off x="3168982" y="215427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 flipV="1">
            <a:off x="1352553" y="1929069"/>
            <a:ext cx="587397" cy="399358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H="1">
            <a:off x="1921783" y="1929070"/>
            <a:ext cx="1168736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V="1">
            <a:off x="1921783" y="959852"/>
            <a:ext cx="0" cy="975273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leichschenkliges Dreieck 35"/>
          <p:cNvSpPr/>
          <p:nvPr/>
        </p:nvSpPr>
        <p:spPr>
          <a:xfrm>
            <a:off x="1827519" y="1997305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1881249" y="1934993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/>
          <p:cNvCxnSpPr/>
          <p:nvPr/>
        </p:nvCxnSpPr>
        <p:spPr>
          <a:xfrm>
            <a:off x="1738010" y="2145658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>
            <a:off x="1777178" y="215435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>
            <a:off x="1898192" y="215006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H="1">
            <a:off x="2005824" y="214527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H="1">
            <a:off x="1692721" y="214289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3323083" y="348865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Optimierungsergebnis</a:t>
            </a:r>
          </a:p>
        </p:txBody>
      </p:sp>
      <p:pic>
        <p:nvPicPr>
          <p:cNvPr id="45" name="Grafik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129" y="3596475"/>
            <a:ext cx="2032348" cy="2214174"/>
          </a:xfrm>
          <a:prstGeom prst="rect">
            <a:avLst/>
          </a:prstGeom>
        </p:spPr>
      </p:pic>
      <p:sp>
        <p:nvSpPr>
          <p:cNvPr id="46" name="Textfeld 45"/>
          <p:cNvSpPr txBox="1"/>
          <p:nvPr/>
        </p:nvSpPr>
        <p:spPr>
          <a:xfrm>
            <a:off x="3313929" y="3086948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Netzverfeinerung und</a:t>
            </a:r>
          </a:p>
          <a:p>
            <a:pPr algn="ctr"/>
            <a:r>
              <a:rPr lang="de-DE" sz="1400" dirty="0"/>
              <a:t>Neuvernetzung</a:t>
            </a:r>
          </a:p>
        </p:txBody>
      </p:sp>
      <p:sp>
        <p:nvSpPr>
          <p:cNvPr id="47" name="Rechteck 46"/>
          <p:cNvSpPr/>
          <p:nvPr/>
        </p:nvSpPr>
        <p:spPr>
          <a:xfrm>
            <a:off x="5802946" y="735970"/>
            <a:ext cx="763009" cy="246691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 Verbindung mit Pfeil 48"/>
          <p:cNvCxnSpPr>
            <a:stCxn id="58" idx="0"/>
          </p:cNvCxnSpPr>
          <p:nvPr/>
        </p:nvCxnSpPr>
        <p:spPr>
          <a:xfrm flipH="1" flipV="1">
            <a:off x="5017833" y="3443748"/>
            <a:ext cx="1013669" cy="1508589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/>
          <p:cNvSpPr/>
          <p:nvPr/>
        </p:nvSpPr>
        <p:spPr>
          <a:xfrm>
            <a:off x="5802946" y="2160480"/>
            <a:ext cx="510030" cy="246691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" name="Grafik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466" y="738665"/>
            <a:ext cx="2111239" cy="2266260"/>
          </a:xfrm>
          <a:prstGeom prst="rect">
            <a:avLst/>
          </a:prstGeom>
        </p:spPr>
      </p:pic>
      <p:sp>
        <p:nvSpPr>
          <p:cNvPr id="52" name="Textfeld 51"/>
          <p:cNvSpPr txBox="1"/>
          <p:nvPr/>
        </p:nvSpPr>
        <p:spPr>
          <a:xfrm>
            <a:off x="8449657" y="38166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Neuvernetzung</a:t>
            </a:r>
          </a:p>
        </p:txBody>
      </p:sp>
      <p:cxnSp>
        <p:nvCxnSpPr>
          <p:cNvPr id="53" name="Gerade Verbindung mit Pfeil 52"/>
          <p:cNvCxnSpPr>
            <a:endCxn id="52" idx="1"/>
          </p:cNvCxnSpPr>
          <p:nvPr/>
        </p:nvCxnSpPr>
        <p:spPr>
          <a:xfrm flipV="1">
            <a:off x="6632578" y="535550"/>
            <a:ext cx="1817079" cy="376322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117" y="3537836"/>
            <a:ext cx="2199588" cy="2199588"/>
          </a:xfrm>
          <a:prstGeom prst="rect">
            <a:avLst/>
          </a:prstGeom>
        </p:spPr>
      </p:pic>
      <p:cxnSp>
        <p:nvCxnSpPr>
          <p:cNvPr id="55" name="Gerade Verbindung mit Pfeil 54"/>
          <p:cNvCxnSpPr>
            <a:endCxn id="56" idx="1"/>
          </p:cNvCxnSpPr>
          <p:nvPr/>
        </p:nvCxnSpPr>
        <p:spPr>
          <a:xfrm>
            <a:off x="6383498" y="2419044"/>
            <a:ext cx="2022649" cy="78220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/>
          <p:cNvSpPr txBox="1"/>
          <p:nvPr/>
        </p:nvSpPr>
        <p:spPr>
          <a:xfrm>
            <a:off x="8406147" y="3047358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Netzverfeinerung</a:t>
            </a:r>
          </a:p>
        </p:txBody>
      </p:sp>
      <p:sp>
        <p:nvSpPr>
          <p:cNvPr id="57" name="Rechteck 56"/>
          <p:cNvSpPr/>
          <p:nvPr/>
        </p:nvSpPr>
        <p:spPr>
          <a:xfrm>
            <a:off x="5759270" y="3584990"/>
            <a:ext cx="763009" cy="246691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/>
          <p:cNvSpPr/>
          <p:nvPr/>
        </p:nvSpPr>
        <p:spPr>
          <a:xfrm>
            <a:off x="5771875" y="4952337"/>
            <a:ext cx="519253" cy="246691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9" name="Gerade Verbindung mit Pfeil 58"/>
          <p:cNvCxnSpPr>
            <a:stCxn id="57" idx="0"/>
            <a:endCxn id="46" idx="3"/>
          </p:cNvCxnSpPr>
          <p:nvPr/>
        </p:nvCxnSpPr>
        <p:spPr>
          <a:xfrm flipH="1" flipV="1">
            <a:off x="5209000" y="3348558"/>
            <a:ext cx="931775" cy="236432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fik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87" y="3535262"/>
            <a:ext cx="2139034" cy="213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  <p:bldP spid="50" grpId="0" animBg="1"/>
      <p:bldP spid="52" grpId="0"/>
      <p:bldP spid="56" grpId="0"/>
      <p:bldP spid="57" grpId="0" animBg="1"/>
      <p:bldP spid="5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64343" y="4672440"/>
            <a:ext cx="5227657" cy="12209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69" y="4647315"/>
            <a:ext cx="5436147" cy="124606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609" y="1253579"/>
            <a:ext cx="5400391" cy="121810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861133" y="2927994"/>
            <a:ext cx="5330867" cy="123296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153383" y="2852168"/>
            <a:ext cx="239336" cy="1167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6153383" y="2968900"/>
            <a:ext cx="239336" cy="116732"/>
          </a:xfrm>
          <a:prstGeom prst="rect">
            <a:avLst/>
          </a:prstGeom>
          <a:solidFill>
            <a:srgbClr val="EB94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6153383" y="3085632"/>
            <a:ext cx="239336" cy="1167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153383" y="3202364"/>
            <a:ext cx="239336" cy="1167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6153383" y="3319096"/>
            <a:ext cx="239336" cy="116732"/>
          </a:xfrm>
          <a:prstGeom prst="rect">
            <a:avLst/>
          </a:prstGeom>
          <a:solidFill>
            <a:srgbClr val="90FF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6153383" y="3435828"/>
            <a:ext cx="239336" cy="116732"/>
          </a:xfrm>
          <a:prstGeom prst="rect">
            <a:avLst/>
          </a:prstGeom>
          <a:solidFill>
            <a:srgbClr val="3BE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6153383" y="3552560"/>
            <a:ext cx="239336" cy="116732"/>
          </a:xfrm>
          <a:prstGeom prst="rect">
            <a:avLst/>
          </a:prstGeom>
          <a:solidFill>
            <a:srgbClr val="37D1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153383" y="3669292"/>
            <a:ext cx="239336" cy="116732"/>
          </a:xfrm>
          <a:prstGeom prst="rect">
            <a:avLst/>
          </a:prstGeom>
          <a:solidFill>
            <a:srgbClr val="43A1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6153383" y="3786024"/>
            <a:ext cx="239336" cy="116732"/>
          </a:xfrm>
          <a:prstGeom prst="rect">
            <a:avLst/>
          </a:prstGeom>
          <a:solidFill>
            <a:srgbClr val="21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6153383" y="3902756"/>
            <a:ext cx="239336" cy="116732"/>
          </a:xfrm>
          <a:prstGeom prst="rect">
            <a:avLst/>
          </a:prstGeom>
          <a:solidFill>
            <a:srgbClr val="0BA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6153383" y="4019488"/>
            <a:ext cx="239336" cy="116732"/>
          </a:xfrm>
          <a:prstGeom prst="rect">
            <a:avLst/>
          </a:prstGeom>
          <a:solidFill>
            <a:srgbClr val="3D51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6153383" y="4136220"/>
            <a:ext cx="239336" cy="116732"/>
          </a:xfrm>
          <a:prstGeom prst="rect">
            <a:avLst/>
          </a:prstGeom>
          <a:solidFill>
            <a:srgbClr val="3C00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6153383" y="2735062"/>
            <a:ext cx="239336" cy="1167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/>
              <p:cNvSpPr/>
              <p:nvPr/>
            </p:nvSpPr>
            <p:spPr>
              <a:xfrm>
                <a:off x="6076678" y="4235123"/>
                <a:ext cx="5759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0" name="Rechtec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678" y="4235123"/>
                <a:ext cx="575927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/>
              <p:cNvSpPr/>
              <p:nvPr/>
            </p:nvSpPr>
            <p:spPr>
              <a:xfrm>
                <a:off x="6069157" y="2406228"/>
                <a:ext cx="60446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1" name="Rechteck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57" y="2406228"/>
                <a:ext cx="604460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feld 27"/>
          <p:cNvSpPr txBox="1"/>
          <p:nvPr/>
        </p:nvSpPr>
        <p:spPr>
          <a:xfrm>
            <a:off x="2286661" y="2540178"/>
            <a:ext cx="16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Nachzeichnung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122757" y="88424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FE-Netz</a:t>
            </a:r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33" y="1236197"/>
            <a:ext cx="5265339" cy="1219372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>
          <a:xfrm>
            <a:off x="2058970" y="887634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1. Optimierung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8907827" y="2613411"/>
            <a:ext cx="134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Auswertung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8907827" y="4333182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2. Optimierung</a:t>
            </a:r>
          </a:p>
        </p:txBody>
      </p:sp>
      <p:pic>
        <p:nvPicPr>
          <p:cNvPr id="34" name="Grafik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34" y="2905258"/>
            <a:ext cx="5265339" cy="1183062"/>
          </a:xfrm>
          <a:prstGeom prst="rect">
            <a:avLst/>
          </a:prstGeom>
        </p:spPr>
      </p:pic>
      <p:sp>
        <p:nvSpPr>
          <p:cNvPr id="35" name="Textfeld 34"/>
          <p:cNvSpPr txBox="1"/>
          <p:nvPr/>
        </p:nvSpPr>
        <p:spPr>
          <a:xfrm>
            <a:off x="2286661" y="4268734"/>
            <a:ext cx="117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3D-Kontur</a:t>
            </a:r>
          </a:p>
        </p:txBody>
      </p:sp>
      <p:sp>
        <p:nvSpPr>
          <p:cNvPr id="36" name="Rechteck 35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Ergebnisrückführung (Nachzeichnen)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22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9" grpId="0"/>
      <p:bldP spid="32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Auswertung des Ergebnisses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Grafik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166" y="3363305"/>
            <a:ext cx="2678850" cy="2746668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574" y="833336"/>
            <a:ext cx="2401423" cy="2505206"/>
          </a:xfrm>
          <a:prstGeom prst="rect">
            <a:avLst/>
          </a:prstGeom>
        </p:spPr>
      </p:pic>
      <p:sp>
        <p:nvSpPr>
          <p:cNvPr id="63" name="Rechteck 62"/>
          <p:cNvSpPr/>
          <p:nvPr/>
        </p:nvSpPr>
        <p:spPr>
          <a:xfrm>
            <a:off x="11181046" y="2546959"/>
            <a:ext cx="239336" cy="1167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/>
          <p:cNvSpPr/>
          <p:nvPr/>
        </p:nvSpPr>
        <p:spPr>
          <a:xfrm>
            <a:off x="11181046" y="2663691"/>
            <a:ext cx="239336" cy="116732"/>
          </a:xfrm>
          <a:prstGeom prst="rect">
            <a:avLst/>
          </a:prstGeom>
          <a:solidFill>
            <a:srgbClr val="EB94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/>
          <p:cNvSpPr/>
          <p:nvPr/>
        </p:nvSpPr>
        <p:spPr>
          <a:xfrm>
            <a:off x="11181046" y="2780423"/>
            <a:ext cx="239336" cy="1167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/>
          <p:cNvSpPr/>
          <p:nvPr/>
        </p:nvSpPr>
        <p:spPr>
          <a:xfrm>
            <a:off x="11181046" y="2897155"/>
            <a:ext cx="239336" cy="1167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/>
          <p:cNvSpPr/>
          <p:nvPr/>
        </p:nvSpPr>
        <p:spPr>
          <a:xfrm>
            <a:off x="11181046" y="3013887"/>
            <a:ext cx="239336" cy="116732"/>
          </a:xfrm>
          <a:prstGeom prst="rect">
            <a:avLst/>
          </a:prstGeom>
          <a:solidFill>
            <a:srgbClr val="90FF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/>
          <p:cNvSpPr/>
          <p:nvPr/>
        </p:nvSpPr>
        <p:spPr>
          <a:xfrm>
            <a:off x="11181046" y="3130619"/>
            <a:ext cx="239336" cy="116732"/>
          </a:xfrm>
          <a:prstGeom prst="rect">
            <a:avLst/>
          </a:prstGeom>
          <a:solidFill>
            <a:srgbClr val="3BE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/>
          <p:cNvSpPr/>
          <p:nvPr/>
        </p:nvSpPr>
        <p:spPr>
          <a:xfrm>
            <a:off x="11181046" y="3247351"/>
            <a:ext cx="239336" cy="116732"/>
          </a:xfrm>
          <a:prstGeom prst="rect">
            <a:avLst/>
          </a:prstGeom>
          <a:solidFill>
            <a:srgbClr val="37D1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/>
          <p:cNvSpPr/>
          <p:nvPr/>
        </p:nvSpPr>
        <p:spPr>
          <a:xfrm>
            <a:off x="11181046" y="3364083"/>
            <a:ext cx="239336" cy="116732"/>
          </a:xfrm>
          <a:prstGeom prst="rect">
            <a:avLst/>
          </a:prstGeom>
          <a:solidFill>
            <a:srgbClr val="43A1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/>
          <p:cNvSpPr/>
          <p:nvPr/>
        </p:nvSpPr>
        <p:spPr>
          <a:xfrm>
            <a:off x="11181046" y="3480815"/>
            <a:ext cx="239336" cy="116732"/>
          </a:xfrm>
          <a:prstGeom prst="rect">
            <a:avLst/>
          </a:prstGeom>
          <a:solidFill>
            <a:srgbClr val="21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/>
          <p:cNvSpPr/>
          <p:nvPr/>
        </p:nvSpPr>
        <p:spPr>
          <a:xfrm>
            <a:off x="11181046" y="3597547"/>
            <a:ext cx="239336" cy="116732"/>
          </a:xfrm>
          <a:prstGeom prst="rect">
            <a:avLst/>
          </a:prstGeom>
          <a:solidFill>
            <a:srgbClr val="0BA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11181046" y="3714279"/>
            <a:ext cx="239336" cy="116732"/>
          </a:xfrm>
          <a:prstGeom prst="rect">
            <a:avLst/>
          </a:prstGeom>
          <a:solidFill>
            <a:srgbClr val="3D51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/>
          <p:cNvSpPr/>
          <p:nvPr/>
        </p:nvSpPr>
        <p:spPr>
          <a:xfrm>
            <a:off x="11181046" y="3831011"/>
            <a:ext cx="239336" cy="116732"/>
          </a:xfrm>
          <a:prstGeom prst="rect">
            <a:avLst/>
          </a:prstGeom>
          <a:solidFill>
            <a:srgbClr val="3C00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/>
          <p:cNvSpPr/>
          <p:nvPr/>
        </p:nvSpPr>
        <p:spPr>
          <a:xfrm>
            <a:off x="11181046" y="2429853"/>
            <a:ext cx="239336" cy="1167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6" name="Grafik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11" y="3624646"/>
            <a:ext cx="2265439" cy="2193898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3" y="3607425"/>
            <a:ext cx="2385253" cy="2254612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564" y="851624"/>
            <a:ext cx="2070448" cy="2297036"/>
          </a:xfrm>
          <a:prstGeom prst="rect">
            <a:avLst/>
          </a:prstGeom>
        </p:spPr>
      </p:pic>
      <p:pic>
        <p:nvPicPr>
          <p:cNvPr id="79" name="Grafik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418" y="905485"/>
            <a:ext cx="2032348" cy="2214174"/>
          </a:xfrm>
          <a:prstGeom prst="rect">
            <a:avLst/>
          </a:prstGeom>
        </p:spPr>
      </p:pic>
      <p:sp>
        <p:nvSpPr>
          <p:cNvPr id="80" name="Textfeld 79"/>
          <p:cNvSpPr txBox="1"/>
          <p:nvPr/>
        </p:nvSpPr>
        <p:spPr>
          <a:xfrm>
            <a:off x="4887390" y="3189997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2. Optimierung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feld 80"/>
              <p:cNvSpPr txBox="1"/>
              <p:nvPr/>
            </p:nvSpPr>
            <p:spPr>
              <a:xfrm>
                <a:off x="9752092" y="603312"/>
                <a:ext cx="8898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1" name="Textfeld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092" y="603312"/>
                <a:ext cx="889859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2055" r="-3425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/>
              <p:cNvSpPr txBox="1"/>
              <p:nvPr/>
            </p:nvSpPr>
            <p:spPr>
              <a:xfrm>
                <a:off x="8380634" y="5383870"/>
                <a:ext cx="9892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=0,35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2" name="Textfeld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634" y="5383870"/>
                <a:ext cx="989245" cy="215444"/>
              </a:xfrm>
              <a:prstGeom prst="rect">
                <a:avLst/>
              </a:prstGeom>
              <a:blipFill rotWithShape="0">
                <a:blip r:embed="rId9"/>
                <a:stretch>
                  <a:fillRect l="-1852" r="-3086"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feld 82"/>
              <p:cNvSpPr txBox="1"/>
              <p:nvPr/>
            </p:nvSpPr>
            <p:spPr>
              <a:xfrm>
                <a:off x="10592258" y="4366403"/>
                <a:ext cx="9607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=0,25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3" name="Textfeld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258" y="4366403"/>
                <a:ext cx="960711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1911" r="-3185" b="-13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feld 83"/>
              <p:cNvSpPr txBox="1"/>
              <p:nvPr/>
            </p:nvSpPr>
            <p:spPr>
              <a:xfrm>
                <a:off x="10211288" y="2980240"/>
                <a:ext cx="8613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4" name="Textfeld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288" y="2980240"/>
                <a:ext cx="861326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1418" r="-3546"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 85"/>
              <p:cNvSpPr/>
              <p:nvPr/>
            </p:nvSpPr>
            <p:spPr>
              <a:xfrm>
                <a:off x="11391248" y="3715367"/>
                <a:ext cx="5759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6" name="Rechteck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1248" y="3715367"/>
                <a:ext cx="57592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 86"/>
              <p:cNvSpPr/>
              <p:nvPr/>
            </p:nvSpPr>
            <p:spPr>
              <a:xfrm>
                <a:off x="11362715" y="2414280"/>
                <a:ext cx="60446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7" name="Rechteck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715" y="2414280"/>
                <a:ext cx="604460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87"/>
          <p:cNvCxnSpPr>
            <a:endCxn id="81" idx="1"/>
          </p:cNvCxnSpPr>
          <p:nvPr/>
        </p:nvCxnSpPr>
        <p:spPr>
          <a:xfrm flipV="1">
            <a:off x="9369879" y="711034"/>
            <a:ext cx="382213" cy="194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>
            <a:endCxn id="84" idx="0"/>
          </p:cNvCxnSpPr>
          <p:nvPr/>
        </p:nvCxnSpPr>
        <p:spPr>
          <a:xfrm>
            <a:off x="10331612" y="2516027"/>
            <a:ext cx="310339" cy="4642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>
            <a:endCxn id="83" idx="1"/>
          </p:cNvCxnSpPr>
          <p:nvPr/>
        </p:nvCxnSpPr>
        <p:spPr>
          <a:xfrm flipV="1">
            <a:off x="10331612" y="4474125"/>
            <a:ext cx="260646" cy="1077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>
            <a:endCxn id="82" idx="0"/>
          </p:cNvCxnSpPr>
          <p:nvPr/>
        </p:nvCxnSpPr>
        <p:spPr>
          <a:xfrm flipH="1">
            <a:off x="8875257" y="4734731"/>
            <a:ext cx="611400" cy="6491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/>
          <p:cNvSpPr txBox="1"/>
          <p:nvPr/>
        </p:nvSpPr>
        <p:spPr>
          <a:xfrm>
            <a:off x="4887390" y="449424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1. Optimierung</a:t>
            </a:r>
          </a:p>
        </p:txBody>
      </p:sp>
    </p:spTree>
    <p:extLst>
      <p:ext uri="{BB962C8B-B14F-4D97-AF65-F5344CB8AC3E}">
        <p14:creationId xmlns:p14="http://schemas.microsoft.com/office/powerpoint/2010/main" val="328727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  <p:bldP spid="8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63" y="2313502"/>
            <a:ext cx="3821936" cy="252299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65" y="2245803"/>
            <a:ext cx="3868507" cy="259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3510500" y="767643"/>
                <a:ext cx="6753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500" y="767643"/>
                <a:ext cx="675313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mit Pfeil 4"/>
          <p:cNvCxnSpPr/>
          <p:nvPr/>
        </p:nvCxnSpPr>
        <p:spPr>
          <a:xfrm flipH="1">
            <a:off x="1274660" y="3587109"/>
            <a:ext cx="30883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1265853" y="3257620"/>
                <a:ext cx="3503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853" y="3257620"/>
                <a:ext cx="350352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/>
          <p:cNvSpPr txBox="1"/>
          <p:nvPr/>
        </p:nvSpPr>
        <p:spPr>
          <a:xfrm>
            <a:off x="1637997" y="490847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Ohne Einschränkung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287869" y="508629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Mit Einschränkung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769" y="829532"/>
            <a:ext cx="1929129" cy="172941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1" name="Rechteck 10"/>
          <p:cNvSpPr/>
          <p:nvPr/>
        </p:nvSpPr>
        <p:spPr>
          <a:xfrm>
            <a:off x="8959254" y="3172735"/>
            <a:ext cx="804358" cy="745652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/>
          <p:cNvCxnSpPr>
            <a:stCxn id="10" idx="3"/>
            <a:endCxn id="11" idx="0"/>
          </p:cNvCxnSpPr>
          <p:nvPr/>
        </p:nvCxnSpPr>
        <p:spPr>
          <a:xfrm>
            <a:off x="8161898" y="1694238"/>
            <a:ext cx="1199535" cy="147849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6633891" y="915053"/>
            <a:ext cx="1453351" cy="144416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/>
          <p:cNvCxnSpPr>
            <a:endCxn id="15" idx="1"/>
          </p:cNvCxnSpPr>
          <p:nvPr/>
        </p:nvCxnSpPr>
        <p:spPr>
          <a:xfrm>
            <a:off x="8014575" y="1317647"/>
            <a:ext cx="471288" cy="751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8485863" y="1238922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2"/>
                </a:solidFill>
              </a:rPr>
              <a:t>Kein Designbereich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5307" y="854964"/>
            <a:ext cx="1779288" cy="1763641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17" name="Gerader Verbinder 16"/>
          <p:cNvCxnSpPr/>
          <p:nvPr/>
        </p:nvCxnSpPr>
        <p:spPr>
          <a:xfrm>
            <a:off x="3510500" y="1754059"/>
            <a:ext cx="1199535" cy="147849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4279180" y="3232556"/>
            <a:ext cx="659135" cy="661608"/>
          </a:xfrm>
          <a:prstGeom prst="rect">
            <a:avLst/>
          </a:prstGeom>
          <a:solidFill>
            <a:schemeClr val="bg1">
              <a:alpha val="0"/>
            </a:schemeClr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2110335" y="1032122"/>
            <a:ext cx="1313397" cy="1327090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r Verbinder 19"/>
          <p:cNvCxnSpPr>
            <a:endCxn id="4" idx="2"/>
          </p:cNvCxnSpPr>
          <p:nvPr/>
        </p:nvCxnSpPr>
        <p:spPr>
          <a:xfrm flipV="1">
            <a:off x="3277393" y="1075420"/>
            <a:ext cx="570764" cy="192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6712614" y="1001018"/>
            <a:ext cx="1281809" cy="1269009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Lösungsraummodifikation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2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hteck 218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Einbau neuer Strategieelemente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0" name="Grafik 2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18" y="1173584"/>
            <a:ext cx="1960373" cy="19784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1" name="Grafik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6" y="1475228"/>
            <a:ext cx="2782483" cy="13751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2" name="Grafik 2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872" y="1009670"/>
            <a:ext cx="2230095" cy="2384091"/>
          </a:xfrm>
          <a:prstGeom prst="rect">
            <a:avLst/>
          </a:prstGeom>
        </p:spPr>
      </p:pic>
      <p:pic>
        <p:nvPicPr>
          <p:cNvPr id="223" name="Grafik 2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155" y="904651"/>
            <a:ext cx="2181225" cy="2486025"/>
          </a:xfrm>
          <a:prstGeom prst="rect">
            <a:avLst/>
          </a:prstGeom>
        </p:spPr>
      </p:pic>
      <p:sp>
        <p:nvSpPr>
          <p:cNvPr id="224" name="Textfeld 223"/>
          <p:cNvSpPr txBox="1"/>
          <p:nvPr/>
        </p:nvSpPr>
        <p:spPr>
          <a:xfrm>
            <a:off x="1917321" y="565883"/>
            <a:ext cx="146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Multimaterial</a:t>
            </a:r>
          </a:p>
        </p:txBody>
      </p:sp>
      <p:sp>
        <p:nvSpPr>
          <p:cNvPr id="225" name="Textfeld 224"/>
          <p:cNvSpPr txBox="1"/>
          <p:nvPr/>
        </p:nvSpPr>
        <p:spPr>
          <a:xfrm>
            <a:off x="8123679" y="565883"/>
            <a:ext cx="210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Strömungsmechanik</a:t>
            </a:r>
          </a:p>
        </p:txBody>
      </p:sp>
    </p:spTree>
    <p:extLst>
      <p:ext uri="{BB962C8B-B14F-4D97-AF65-F5344CB8AC3E}">
        <p14:creationId xmlns:p14="http://schemas.microsoft.com/office/powerpoint/2010/main" val="74459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Formulierung des Optimierungsproblems (Steifigkeit)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/>
              <p:cNvSpPr txBox="1"/>
              <p:nvPr/>
            </p:nvSpPr>
            <p:spPr>
              <a:xfrm>
                <a:off x="3958291" y="3995615"/>
                <a:ext cx="4517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e-DE" sz="1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291" y="3995615"/>
                <a:ext cx="451790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146"/>
          <p:cNvCxnSpPr/>
          <p:nvPr/>
        </p:nvCxnSpPr>
        <p:spPr>
          <a:xfrm flipV="1">
            <a:off x="2465981" y="4095293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147"/>
          <p:cNvCxnSpPr/>
          <p:nvPr/>
        </p:nvCxnSpPr>
        <p:spPr>
          <a:xfrm flipV="1">
            <a:off x="2465981" y="4191622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148"/>
          <p:cNvCxnSpPr/>
          <p:nvPr/>
        </p:nvCxnSpPr>
        <p:spPr>
          <a:xfrm flipV="1">
            <a:off x="2468449" y="4289255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149"/>
          <p:cNvCxnSpPr/>
          <p:nvPr/>
        </p:nvCxnSpPr>
        <p:spPr>
          <a:xfrm flipV="1">
            <a:off x="2478185" y="4386890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150"/>
          <p:cNvCxnSpPr/>
          <p:nvPr/>
        </p:nvCxnSpPr>
        <p:spPr>
          <a:xfrm flipV="1">
            <a:off x="2478185" y="4483219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51"/>
          <p:cNvCxnSpPr/>
          <p:nvPr/>
        </p:nvCxnSpPr>
        <p:spPr>
          <a:xfrm flipV="1">
            <a:off x="2480653" y="4580853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>
          <a:xfrm>
            <a:off x="2590116" y="460938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2590116" y="453207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2589322" y="445651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2589322" y="4379203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2589322" y="429885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2589322" y="422154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2588528" y="414598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2588528" y="4068671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2669523" y="460938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669523" y="453207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2668729" y="445651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2668729" y="4379203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2668729" y="429885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2668729" y="422154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/>
          <p:cNvSpPr/>
          <p:nvPr/>
        </p:nvSpPr>
        <p:spPr>
          <a:xfrm>
            <a:off x="2670316" y="414598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2670316" y="4068671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2748024" y="460938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2748024" y="453207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2747230" y="445651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2747230" y="4379203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2747230" y="429885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2747230" y="422154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2746436" y="414598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2746436" y="4068671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2827431" y="460938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2827431" y="453207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2826637" y="445651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2826637" y="4379203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2826637" y="429885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/>
          <p:cNvSpPr/>
          <p:nvPr/>
        </p:nvSpPr>
        <p:spPr>
          <a:xfrm>
            <a:off x="2826637" y="422154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2828224" y="414598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2828224" y="4068671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2909139" y="460938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/>
          <p:cNvSpPr/>
          <p:nvPr/>
        </p:nvSpPr>
        <p:spPr>
          <a:xfrm>
            <a:off x="2909139" y="453207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2908345" y="445651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/>
          <p:cNvSpPr/>
          <p:nvPr/>
        </p:nvSpPr>
        <p:spPr>
          <a:xfrm>
            <a:off x="2908345" y="4379203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/>
          <p:cNvSpPr/>
          <p:nvPr/>
        </p:nvSpPr>
        <p:spPr>
          <a:xfrm>
            <a:off x="2908345" y="429885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2908345" y="422154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>
            <a:off x="2907551" y="414598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2907551" y="4068671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/>
          <p:cNvSpPr/>
          <p:nvPr/>
        </p:nvSpPr>
        <p:spPr>
          <a:xfrm>
            <a:off x="2988546" y="460938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2988546" y="453207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/>
          <p:cNvSpPr/>
          <p:nvPr/>
        </p:nvSpPr>
        <p:spPr>
          <a:xfrm>
            <a:off x="2987752" y="445651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2987752" y="4379203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/>
          <p:cNvSpPr/>
          <p:nvPr/>
        </p:nvSpPr>
        <p:spPr>
          <a:xfrm>
            <a:off x="2987752" y="429885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/>
          <p:cNvSpPr/>
          <p:nvPr/>
        </p:nvSpPr>
        <p:spPr>
          <a:xfrm>
            <a:off x="2987752" y="422154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/>
        </p:nvSpPr>
        <p:spPr>
          <a:xfrm>
            <a:off x="2989339" y="414598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/>
          <p:cNvSpPr/>
          <p:nvPr/>
        </p:nvSpPr>
        <p:spPr>
          <a:xfrm>
            <a:off x="2989339" y="4068671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/>
          <p:cNvSpPr/>
          <p:nvPr/>
        </p:nvSpPr>
        <p:spPr>
          <a:xfrm>
            <a:off x="3074098" y="46073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3074098" y="453007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/>
        </p:nvSpPr>
        <p:spPr>
          <a:xfrm>
            <a:off x="3073304" y="44545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/>
          <p:cNvSpPr/>
          <p:nvPr/>
        </p:nvSpPr>
        <p:spPr>
          <a:xfrm>
            <a:off x="3073304" y="43772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/>
          <p:cNvSpPr/>
          <p:nvPr/>
        </p:nvSpPr>
        <p:spPr>
          <a:xfrm>
            <a:off x="3073304" y="429685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/>
          <p:cNvSpPr/>
          <p:nvPr/>
        </p:nvSpPr>
        <p:spPr>
          <a:xfrm>
            <a:off x="3073304" y="421954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/>
          <p:cNvSpPr/>
          <p:nvPr/>
        </p:nvSpPr>
        <p:spPr>
          <a:xfrm>
            <a:off x="3072510" y="41439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/>
          <p:cNvSpPr/>
          <p:nvPr/>
        </p:nvSpPr>
        <p:spPr>
          <a:xfrm>
            <a:off x="3072510" y="406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/>
          <p:cNvSpPr/>
          <p:nvPr/>
        </p:nvSpPr>
        <p:spPr>
          <a:xfrm>
            <a:off x="3153505" y="46073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/>
          <p:cNvSpPr/>
          <p:nvPr/>
        </p:nvSpPr>
        <p:spPr>
          <a:xfrm>
            <a:off x="3153505" y="453007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/>
          <p:cNvSpPr/>
          <p:nvPr/>
        </p:nvSpPr>
        <p:spPr>
          <a:xfrm>
            <a:off x="3152711" y="44545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/>
          <p:cNvSpPr/>
          <p:nvPr/>
        </p:nvSpPr>
        <p:spPr>
          <a:xfrm>
            <a:off x="3152711" y="43772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/>
          <p:cNvSpPr/>
          <p:nvPr/>
        </p:nvSpPr>
        <p:spPr>
          <a:xfrm>
            <a:off x="3152711" y="429685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/>
          <p:cNvSpPr/>
          <p:nvPr/>
        </p:nvSpPr>
        <p:spPr>
          <a:xfrm>
            <a:off x="3152711" y="421954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3154298" y="41439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/>
          <p:cNvSpPr/>
          <p:nvPr/>
        </p:nvSpPr>
        <p:spPr>
          <a:xfrm>
            <a:off x="3154298" y="406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/>
          <p:cNvSpPr/>
          <p:nvPr/>
        </p:nvSpPr>
        <p:spPr>
          <a:xfrm>
            <a:off x="3232006" y="46073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/>
          <p:cNvSpPr/>
          <p:nvPr/>
        </p:nvSpPr>
        <p:spPr>
          <a:xfrm>
            <a:off x="3232006" y="453007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/>
          <p:cNvSpPr/>
          <p:nvPr/>
        </p:nvSpPr>
        <p:spPr>
          <a:xfrm>
            <a:off x="3231212" y="44545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/>
          <p:cNvSpPr/>
          <p:nvPr/>
        </p:nvSpPr>
        <p:spPr>
          <a:xfrm>
            <a:off x="3231212" y="43772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/>
          <p:cNvSpPr/>
          <p:nvPr/>
        </p:nvSpPr>
        <p:spPr>
          <a:xfrm>
            <a:off x="3231212" y="429685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/>
          <p:cNvSpPr/>
          <p:nvPr/>
        </p:nvSpPr>
        <p:spPr>
          <a:xfrm>
            <a:off x="3231212" y="421954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/>
          <p:cNvSpPr/>
          <p:nvPr/>
        </p:nvSpPr>
        <p:spPr>
          <a:xfrm>
            <a:off x="3230418" y="41439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/>
          <p:cNvSpPr/>
          <p:nvPr/>
        </p:nvSpPr>
        <p:spPr>
          <a:xfrm>
            <a:off x="3230418" y="406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/>
          <p:cNvSpPr/>
          <p:nvPr/>
        </p:nvSpPr>
        <p:spPr>
          <a:xfrm>
            <a:off x="3311413" y="46073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/>
          <p:cNvSpPr/>
          <p:nvPr/>
        </p:nvSpPr>
        <p:spPr>
          <a:xfrm>
            <a:off x="3311413" y="453007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/>
          <p:cNvSpPr/>
          <p:nvPr/>
        </p:nvSpPr>
        <p:spPr>
          <a:xfrm>
            <a:off x="3310619" y="44545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 85"/>
          <p:cNvSpPr/>
          <p:nvPr/>
        </p:nvSpPr>
        <p:spPr>
          <a:xfrm>
            <a:off x="3310619" y="43772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hteck 86"/>
          <p:cNvSpPr/>
          <p:nvPr/>
        </p:nvSpPr>
        <p:spPr>
          <a:xfrm>
            <a:off x="3310619" y="429685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/>
          <p:cNvSpPr/>
          <p:nvPr/>
        </p:nvSpPr>
        <p:spPr>
          <a:xfrm>
            <a:off x="3310619" y="421954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/>
          <p:cNvSpPr/>
          <p:nvPr/>
        </p:nvSpPr>
        <p:spPr>
          <a:xfrm>
            <a:off x="3312206" y="41439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/>
          <p:cNvSpPr/>
          <p:nvPr/>
        </p:nvSpPr>
        <p:spPr>
          <a:xfrm>
            <a:off x="3312206" y="406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3393121" y="46073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/>
          <p:cNvSpPr/>
          <p:nvPr/>
        </p:nvSpPr>
        <p:spPr>
          <a:xfrm>
            <a:off x="3393121" y="453007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Rechteck 92"/>
          <p:cNvSpPr/>
          <p:nvPr/>
        </p:nvSpPr>
        <p:spPr>
          <a:xfrm>
            <a:off x="3392327" y="44545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hteck 93"/>
          <p:cNvSpPr/>
          <p:nvPr/>
        </p:nvSpPr>
        <p:spPr>
          <a:xfrm>
            <a:off x="3392327" y="43772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hteck 94"/>
          <p:cNvSpPr/>
          <p:nvPr/>
        </p:nvSpPr>
        <p:spPr>
          <a:xfrm>
            <a:off x="3392327" y="429685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/>
          <p:cNvSpPr/>
          <p:nvPr/>
        </p:nvSpPr>
        <p:spPr>
          <a:xfrm>
            <a:off x="3392327" y="421954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echteck 96"/>
          <p:cNvSpPr/>
          <p:nvPr/>
        </p:nvSpPr>
        <p:spPr>
          <a:xfrm>
            <a:off x="3391533" y="41439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/>
          <p:cNvSpPr/>
          <p:nvPr/>
        </p:nvSpPr>
        <p:spPr>
          <a:xfrm>
            <a:off x="3391533" y="406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/>
          <p:cNvSpPr/>
          <p:nvPr/>
        </p:nvSpPr>
        <p:spPr>
          <a:xfrm>
            <a:off x="3472528" y="46073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/>
          <p:cNvSpPr/>
          <p:nvPr/>
        </p:nvSpPr>
        <p:spPr>
          <a:xfrm>
            <a:off x="3472528" y="453007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/>
          <p:cNvSpPr/>
          <p:nvPr/>
        </p:nvSpPr>
        <p:spPr>
          <a:xfrm>
            <a:off x="3471734" y="44545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/>
          <p:cNvSpPr/>
          <p:nvPr/>
        </p:nvSpPr>
        <p:spPr>
          <a:xfrm>
            <a:off x="3471734" y="43772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/>
          <p:cNvSpPr/>
          <p:nvPr/>
        </p:nvSpPr>
        <p:spPr>
          <a:xfrm>
            <a:off x="3471734" y="429685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/>
          <p:cNvSpPr/>
          <p:nvPr/>
        </p:nvSpPr>
        <p:spPr>
          <a:xfrm>
            <a:off x="3471734" y="421954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/>
          <p:cNvSpPr/>
          <p:nvPr/>
        </p:nvSpPr>
        <p:spPr>
          <a:xfrm>
            <a:off x="3473321" y="41439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/>
          <p:cNvSpPr/>
          <p:nvPr/>
        </p:nvSpPr>
        <p:spPr>
          <a:xfrm>
            <a:off x="3473321" y="406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/>
          <p:cNvSpPr/>
          <p:nvPr/>
        </p:nvSpPr>
        <p:spPr>
          <a:xfrm>
            <a:off x="3550263" y="46073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/>
          <p:cNvSpPr/>
          <p:nvPr/>
        </p:nvSpPr>
        <p:spPr>
          <a:xfrm>
            <a:off x="3550263" y="453007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/>
          <p:cNvSpPr/>
          <p:nvPr/>
        </p:nvSpPr>
        <p:spPr>
          <a:xfrm>
            <a:off x="3549469" y="44545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/>
          <p:cNvSpPr/>
          <p:nvPr/>
        </p:nvSpPr>
        <p:spPr>
          <a:xfrm>
            <a:off x="3549469" y="43772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/>
          <p:cNvSpPr/>
          <p:nvPr/>
        </p:nvSpPr>
        <p:spPr>
          <a:xfrm>
            <a:off x="3549469" y="429685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/>
          <p:cNvSpPr/>
          <p:nvPr/>
        </p:nvSpPr>
        <p:spPr>
          <a:xfrm>
            <a:off x="3549469" y="421954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/>
          <p:cNvSpPr/>
          <p:nvPr/>
        </p:nvSpPr>
        <p:spPr>
          <a:xfrm>
            <a:off x="3548675" y="41439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/>
          <p:cNvSpPr/>
          <p:nvPr/>
        </p:nvSpPr>
        <p:spPr>
          <a:xfrm>
            <a:off x="3548675" y="406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/>
          <p:cNvSpPr/>
          <p:nvPr/>
        </p:nvSpPr>
        <p:spPr>
          <a:xfrm>
            <a:off x="3629670" y="46073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/>
          <p:cNvSpPr/>
          <p:nvPr/>
        </p:nvSpPr>
        <p:spPr>
          <a:xfrm>
            <a:off x="3629670" y="453007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/>
          <p:cNvSpPr/>
          <p:nvPr/>
        </p:nvSpPr>
        <p:spPr>
          <a:xfrm>
            <a:off x="3628876" y="44545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/>
          <p:cNvSpPr/>
          <p:nvPr/>
        </p:nvSpPr>
        <p:spPr>
          <a:xfrm>
            <a:off x="3628876" y="43772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/>
          <p:cNvSpPr/>
          <p:nvPr/>
        </p:nvSpPr>
        <p:spPr>
          <a:xfrm>
            <a:off x="3628876" y="429685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/>
          <p:cNvSpPr/>
          <p:nvPr/>
        </p:nvSpPr>
        <p:spPr>
          <a:xfrm>
            <a:off x="3628876" y="421954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/>
          <p:cNvSpPr/>
          <p:nvPr/>
        </p:nvSpPr>
        <p:spPr>
          <a:xfrm>
            <a:off x="3630463" y="41439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/>
          <p:cNvSpPr/>
          <p:nvPr/>
        </p:nvSpPr>
        <p:spPr>
          <a:xfrm>
            <a:off x="3630463" y="406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Rechteck 122"/>
          <p:cNvSpPr/>
          <p:nvPr/>
        </p:nvSpPr>
        <p:spPr>
          <a:xfrm>
            <a:off x="3708171" y="46073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Rechteck 123"/>
          <p:cNvSpPr/>
          <p:nvPr/>
        </p:nvSpPr>
        <p:spPr>
          <a:xfrm>
            <a:off x="3708171" y="453007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3707377" y="44545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Rechteck 125"/>
          <p:cNvSpPr/>
          <p:nvPr/>
        </p:nvSpPr>
        <p:spPr>
          <a:xfrm>
            <a:off x="3707377" y="43772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Rechteck 126"/>
          <p:cNvSpPr/>
          <p:nvPr/>
        </p:nvSpPr>
        <p:spPr>
          <a:xfrm>
            <a:off x="3707377" y="429685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Rechteck 127"/>
          <p:cNvSpPr/>
          <p:nvPr/>
        </p:nvSpPr>
        <p:spPr>
          <a:xfrm>
            <a:off x="3707377" y="421954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Rechteck 128"/>
          <p:cNvSpPr/>
          <p:nvPr/>
        </p:nvSpPr>
        <p:spPr>
          <a:xfrm>
            <a:off x="3706583" y="41439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Rechteck 129"/>
          <p:cNvSpPr/>
          <p:nvPr/>
        </p:nvSpPr>
        <p:spPr>
          <a:xfrm>
            <a:off x="3706583" y="406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Rechteck 130"/>
          <p:cNvSpPr/>
          <p:nvPr/>
        </p:nvSpPr>
        <p:spPr>
          <a:xfrm>
            <a:off x="3787578" y="46073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Rechteck 131"/>
          <p:cNvSpPr/>
          <p:nvPr/>
        </p:nvSpPr>
        <p:spPr>
          <a:xfrm>
            <a:off x="3787578" y="453007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Rechteck 132"/>
          <p:cNvSpPr/>
          <p:nvPr/>
        </p:nvSpPr>
        <p:spPr>
          <a:xfrm>
            <a:off x="3786784" y="44545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Rechteck 133"/>
          <p:cNvSpPr/>
          <p:nvPr/>
        </p:nvSpPr>
        <p:spPr>
          <a:xfrm>
            <a:off x="3786784" y="43772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Rechteck 134"/>
          <p:cNvSpPr/>
          <p:nvPr/>
        </p:nvSpPr>
        <p:spPr>
          <a:xfrm>
            <a:off x="3786784" y="429685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Rechteck 135"/>
          <p:cNvSpPr/>
          <p:nvPr/>
        </p:nvSpPr>
        <p:spPr>
          <a:xfrm>
            <a:off x="3786784" y="421954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Rechteck 136"/>
          <p:cNvSpPr/>
          <p:nvPr/>
        </p:nvSpPr>
        <p:spPr>
          <a:xfrm>
            <a:off x="3788371" y="41439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Rechteck 137"/>
          <p:cNvSpPr/>
          <p:nvPr/>
        </p:nvSpPr>
        <p:spPr>
          <a:xfrm>
            <a:off x="3788371" y="406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Rechteck 138"/>
          <p:cNvSpPr/>
          <p:nvPr/>
        </p:nvSpPr>
        <p:spPr>
          <a:xfrm>
            <a:off x="3869286" y="46073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Rechteck 139"/>
          <p:cNvSpPr/>
          <p:nvPr/>
        </p:nvSpPr>
        <p:spPr>
          <a:xfrm>
            <a:off x="3869286" y="453007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Rechteck 140"/>
          <p:cNvSpPr/>
          <p:nvPr/>
        </p:nvSpPr>
        <p:spPr>
          <a:xfrm>
            <a:off x="3868492" y="44545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Rechteck 141"/>
          <p:cNvSpPr/>
          <p:nvPr/>
        </p:nvSpPr>
        <p:spPr>
          <a:xfrm>
            <a:off x="3868492" y="43772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Rechteck 142"/>
          <p:cNvSpPr/>
          <p:nvPr/>
        </p:nvSpPr>
        <p:spPr>
          <a:xfrm>
            <a:off x="3868492" y="429685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Rechteck 143"/>
          <p:cNvSpPr/>
          <p:nvPr/>
        </p:nvSpPr>
        <p:spPr>
          <a:xfrm>
            <a:off x="3868492" y="421954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Rechteck 144"/>
          <p:cNvSpPr/>
          <p:nvPr/>
        </p:nvSpPr>
        <p:spPr>
          <a:xfrm>
            <a:off x="3867698" y="41439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Rechteck 145"/>
          <p:cNvSpPr/>
          <p:nvPr/>
        </p:nvSpPr>
        <p:spPr>
          <a:xfrm>
            <a:off x="3867698" y="406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Rechteck 146"/>
          <p:cNvSpPr/>
          <p:nvPr/>
        </p:nvSpPr>
        <p:spPr>
          <a:xfrm>
            <a:off x="2605682" y="4076481"/>
            <a:ext cx="1352609" cy="60104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Rechteck 147"/>
          <p:cNvSpPr/>
          <p:nvPr/>
        </p:nvSpPr>
        <p:spPr>
          <a:xfrm>
            <a:off x="7080761" y="461068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Rechteck 148"/>
          <p:cNvSpPr/>
          <p:nvPr/>
        </p:nvSpPr>
        <p:spPr>
          <a:xfrm>
            <a:off x="7079173" y="40699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Rechteck 149"/>
          <p:cNvSpPr/>
          <p:nvPr/>
        </p:nvSpPr>
        <p:spPr>
          <a:xfrm>
            <a:off x="7160168" y="461068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Rechteck 150"/>
          <p:cNvSpPr/>
          <p:nvPr/>
        </p:nvSpPr>
        <p:spPr>
          <a:xfrm>
            <a:off x="7160168" y="4533372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Rechteck 151"/>
          <p:cNvSpPr/>
          <p:nvPr/>
        </p:nvSpPr>
        <p:spPr>
          <a:xfrm>
            <a:off x="7160961" y="40699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Rechteck 152"/>
          <p:cNvSpPr/>
          <p:nvPr/>
        </p:nvSpPr>
        <p:spPr>
          <a:xfrm>
            <a:off x="7238669" y="461068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Rechteck 153"/>
          <p:cNvSpPr/>
          <p:nvPr/>
        </p:nvSpPr>
        <p:spPr>
          <a:xfrm>
            <a:off x="7238669" y="4533372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Rechteck 154"/>
          <p:cNvSpPr/>
          <p:nvPr/>
        </p:nvSpPr>
        <p:spPr>
          <a:xfrm>
            <a:off x="7237081" y="414728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Rechteck 155"/>
          <p:cNvSpPr/>
          <p:nvPr/>
        </p:nvSpPr>
        <p:spPr>
          <a:xfrm>
            <a:off x="7237081" y="40699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Rechteck 156"/>
          <p:cNvSpPr/>
          <p:nvPr/>
        </p:nvSpPr>
        <p:spPr>
          <a:xfrm>
            <a:off x="7318076" y="461068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Rechteck 157"/>
          <p:cNvSpPr/>
          <p:nvPr/>
        </p:nvSpPr>
        <p:spPr>
          <a:xfrm>
            <a:off x="7318076" y="4533372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Rechteck 158"/>
          <p:cNvSpPr/>
          <p:nvPr/>
        </p:nvSpPr>
        <p:spPr>
          <a:xfrm>
            <a:off x="7318869" y="414728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Rechteck 159"/>
          <p:cNvSpPr/>
          <p:nvPr/>
        </p:nvSpPr>
        <p:spPr>
          <a:xfrm>
            <a:off x="7318869" y="40699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Rechteck 160"/>
          <p:cNvSpPr/>
          <p:nvPr/>
        </p:nvSpPr>
        <p:spPr>
          <a:xfrm>
            <a:off x="7399784" y="461068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Rechteck 161"/>
          <p:cNvSpPr/>
          <p:nvPr/>
        </p:nvSpPr>
        <p:spPr>
          <a:xfrm>
            <a:off x="7399784" y="4533372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Rechteck 162"/>
          <p:cNvSpPr/>
          <p:nvPr/>
        </p:nvSpPr>
        <p:spPr>
          <a:xfrm>
            <a:off x="7398990" y="4457812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Rechteck 163"/>
          <p:cNvSpPr/>
          <p:nvPr/>
        </p:nvSpPr>
        <p:spPr>
          <a:xfrm>
            <a:off x="7398990" y="422284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Rechteck 164"/>
          <p:cNvSpPr/>
          <p:nvPr/>
        </p:nvSpPr>
        <p:spPr>
          <a:xfrm>
            <a:off x="7398196" y="414728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echteck 165"/>
          <p:cNvSpPr/>
          <p:nvPr/>
        </p:nvSpPr>
        <p:spPr>
          <a:xfrm>
            <a:off x="7398196" y="40699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Rechteck 166"/>
          <p:cNvSpPr/>
          <p:nvPr/>
        </p:nvSpPr>
        <p:spPr>
          <a:xfrm>
            <a:off x="7479191" y="461068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Rechteck 167"/>
          <p:cNvSpPr/>
          <p:nvPr/>
        </p:nvSpPr>
        <p:spPr>
          <a:xfrm>
            <a:off x="7479191" y="4533372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echteck 168"/>
          <p:cNvSpPr/>
          <p:nvPr/>
        </p:nvSpPr>
        <p:spPr>
          <a:xfrm>
            <a:off x="7478397" y="4457812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Rechteck 169"/>
          <p:cNvSpPr/>
          <p:nvPr/>
        </p:nvSpPr>
        <p:spPr>
          <a:xfrm>
            <a:off x="7478397" y="430015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Rechteck 170"/>
          <p:cNvSpPr/>
          <p:nvPr/>
        </p:nvSpPr>
        <p:spPr>
          <a:xfrm>
            <a:off x="7478397" y="422284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Rechteck 171"/>
          <p:cNvSpPr/>
          <p:nvPr/>
        </p:nvSpPr>
        <p:spPr>
          <a:xfrm>
            <a:off x="7479984" y="40699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Rechteck 172"/>
          <p:cNvSpPr/>
          <p:nvPr/>
        </p:nvSpPr>
        <p:spPr>
          <a:xfrm>
            <a:off x="7564743" y="46086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Rechteck 173"/>
          <p:cNvSpPr/>
          <p:nvPr/>
        </p:nvSpPr>
        <p:spPr>
          <a:xfrm>
            <a:off x="7564743" y="453137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Rechteck 174"/>
          <p:cNvSpPr/>
          <p:nvPr/>
        </p:nvSpPr>
        <p:spPr>
          <a:xfrm>
            <a:off x="7563949" y="44558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Rechteck 175"/>
          <p:cNvSpPr/>
          <p:nvPr/>
        </p:nvSpPr>
        <p:spPr>
          <a:xfrm>
            <a:off x="7563949" y="437850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Rechteck 176"/>
          <p:cNvSpPr/>
          <p:nvPr/>
        </p:nvSpPr>
        <p:spPr>
          <a:xfrm>
            <a:off x="7563949" y="429815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Rechteck 177"/>
          <p:cNvSpPr/>
          <p:nvPr/>
        </p:nvSpPr>
        <p:spPr>
          <a:xfrm>
            <a:off x="7563155" y="406796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Rechteck 178"/>
          <p:cNvSpPr/>
          <p:nvPr/>
        </p:nvSpPr>
        <p:spPr>
          <a:xfrm>
            <a:off x="7644150" y="46086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Rechteck 179"/>
          <p:cNvSpPr/>
          <p:nvPr/>
        </p:nvSpPr>
        <p:spPr>
          <a:xfrm>
            <a:off x="7644943" y="406796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Rechteck 180"/>
          <p:cNvSpPr/>
          <p:nvPr/>
        </p:nvSpPr>
        <p:spPr>
          <a:xfrm>
            <a:off x="7722651" y="46086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Rechteck 181"/>
          <p:cNvSpPr/>
          <p:nvPr/>
        </p:nvSpPr>
        <p:spPr>
          <a:xfrm>
            <a:off x="7722651" y="453137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Rechteck 182"/>
          <p:cNvSpPr/>
          <p:nvPr/>
        </p:nvSpPr>
        <p:spPr>
          <a:xfrm>
            <a:off x="7721063" y="406796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Rechteck 183"/>
          <p:cNvSpPr/>
          <p:nvPr/>
        </p:nvSpPr>
        <p:spPr>
          <a:xfrm>
            <a:off x="7802058" y="46086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Rechteck 184"/>
          <p:cNvSpPr/>
          <p:nvPr/>
        </p:nvSpPr>
        <p:spPr>
          <a:xfrm>
            <a:off x="7802058" y="453137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Rechteck 185"/>
          <p:cNvSpPr/>
          <p:nvPr/>
        </p:nvSpPr>
        <p:spPr>
          <a:xfrm>
            <a:off x="7801264" y="44558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Rechteck 186"/>
          <p:cNvSpPr/>
          <p:nvPr/>
        </p:nvSpPr>
        <p:spPr>
          <a:xfrm>
            <a:off x="7801264" y="437850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Rechteck 187"/>
          <p:cNvSpPr/>
          <p:nvPr/>
        </p:nvSpPr>
        <p:spPr>
          <a:xfrm>
            <a:off x="7801264" y="429815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Rechteck 188"/>
          <p:cNvSpPr/>
          <p:nvPr/>
        </p:nvSpPr>
        <p:spPr>
          <a:xfrm>
            <a:off x="7802851" y="406796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Rechteck 189"/>
          <p:cNvSpPr/>
          <p:nvPr/>
        </p:nvSpPr>
        <p:spPr>
          <a:xfrm>
            <a:off x="7883766" y="46086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Rechteck 190"/>
          <p:cNvSpPr/>
          <p:nvPr/>
        </p:nvSpPr>
        <p:spPr>
          <a:xfrm>
            <a:off x="7883766" y="453137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Rechteck 191"/>
          <p:cNvSpPr/>
          <p:nvPr/>
        </p:nvSpPr>
        <p:spPr>
          <a:xfrm>
            <a:off x="7882972" y="429815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Rechteck 192"/>
          <p:cNvSpPr/>
          <p:nvPr/>
        </p:nvSpPr>
        <p:spPr>
          <a:xfrm>
            <a:off x="7882178" y="406796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Rechteck 193"/>
          <p:cNvSpPr/>
          <p:nvPr/>
        </p:nvSpPr>
        <p:spPr>
          <a:xfrm>
            <a:off x="7963173" y="46086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Rechteck 194"/>
          <p:cNvSpPr/>
          <p:nvPr/>
        </p:nvSpPr>
        <p:spPr>
          <a:xfrm>
            <a:off x="7963173" y="453137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Rechteck 195"/>
          <p:cNvSpPr/>
          <p:nvPr/>
        </p:nvSpPr>
        <p:spPr>
          <a:xfrm>
            <a:off x="7962379" y="44558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Rechteck 196"/>
          <p:cNvSpPr/>
          <p:nvPr/>
        </p:nvSpPr>
        <p:spPr>
          <a:xfrm>
            <a:off x="7962379" y="429815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Rechteck 197"/>
          <p:cNvSpPr/>
          <p:nvPr/>
        </p:nvSpPr>
        <p:spPr>
          <a:xfrm>
            <a:off x="7962379" y="422084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Rechteck 198"/>
          <p:cNvSpPr/>
          <p:nvPr/>
        </p:nvSpPr>
        <p:spPr>
          <a:xfrm>
            <a:off x="7963966" y="406796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Rechteck 199"/>
          <p:cNvSpPr/>
          <p:nvPr/>
        </p:nvSpPr>
        <p:spPr>
          <a:xfrm>
            <a:off x="8040908" y="46086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Rechteck 200"/>
          <p:cNvSpPr/>
          <p:nvPr/>
        </p:nvSpPr>
        <p:spPr>
          <a:xfrm>
            <a:off x="8040114" y="44558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Rechteck 201"/>
          <p:cNvSpPr/>
          <p:nvPr/>
        </p:nvSpPr>
        <p:spPr>
          <a:xfrm>
            <a:off x="8040114" y="422084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Rechteck 202"/>
          <p:cNvSpPr/>
          <p:nvPr/>
        </p:nvSpPr>
        <p:spPr>
          <a:xfrm>
            <a:off x="8039320" y="414528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Rechteck 203"/>
          <p:cNvSpPr/>
          <p:nvPr/>
        </p:nvSpPr>
        <p:spPr>
          <a:xfrm>
            <a:off x="8039320" y="406796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Rechteck 204"/>
          <p:cNvSpPr/>
          <p:nvPr/>
        </p:nvSpPr>
        <p:spPr>
          <a:xfrm>
            <a:off x="8120315" y="46086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Rechteck 205"/>
          <p:cNvSpPr/>
          <p:nvPr/>
        </p:nvSpPr>
        <p:spPr>
          <a:xfrm>
            <a:off x="8119521" y="44558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Rechteck 206"/>
          <p:cNvSpPr/>
          <p:nvPr/>
        </p:nvSpPr>
        <p:spPr>
          <a:xfrm>
            <a:off x="8119521" y="422084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Rechteck 207"/>
          <p:cNvSpPr/>
          <p:nvPr/>
        </p:nvSpPr>
        <p:spPr>
          <a:xfrm>
            <a:off x="8121108" y="414528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Rechteck 208"/>
          <p:cNvSpPr/>
          <p:nvPr/>
        </p:nvSpPr>
        <p:spPr>
          <a:xfrm>
            <a:off x="8198816" y="46086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/>
          <p:cNvSpPr/>
          <p:nvPr/>
        </p:nvSpPr>
        <p:spPr>
          <a:xfrm>
            <a:off x="8198022" y="44558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Rechteck 210"/>
          <p:cNvSpPr/>
          <p:nvPr/>
        </p:nvSpPr>
        <p:spPr>
          <a:xfrm>
            <a:off x="8198022" y="437850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Rechteck 211"/>
          <p:cNvSpPr/>
          <p:nvPr/>
        </p:nvSpPr>
        <p:spPr>
          <a:xfrm>
            <a:off x="8198022" y="422084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Rechteck 212"/>
          <p:cNvSpPr/>
          <p:nvPr/>
        </p:nvSpPr>
        <p:spPr>
          <a:xfrm>
            <a:off x="8197228" y="414528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8278223" y="46086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Rechteck 214"/>
          <p:cNvSpPr/>
          <p:nvPr/>
        </p:nvSpPr>
        <p:spPr>
          <a:xfrm>
            <a:off x="8277429" y="437850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8277429" y="429815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Rechteck 216"/>
          <p:cNvSpPr/>
          <p:nvPr/>
        </p:nvSpPr>
        <p:spPr>
          <a:xfrm>
            <a:off x="8277429" y="422084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Rechteck 217"/>
          <p:cNvSpPr/>
          <p:nvPr/>
        </p:nvSpPr>
        <p:spPr>
          <a:xfrm>
            <a:off x="8359931" y="46086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Rechteck 218"/>
          <p:cNvSpPr/>
          <p:nvPr/>
        </p:nvSpPr>
        <p:spPr>
          <a:xfrm>
            <a:off x="8359931" y="453137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0" name="Rechteck 219"/>
          <p:cNvSpPr/>
          <p:nvPr/>
        </p:nvSpPr>
        <p:spPr>
          <a:xfrm>
            <a:off x="8359137" y="44558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1" name="Rechteck 220"/>
          <p:cNvSpPr/>
          <p:nvPr/>
        </p:nvSpPr>
        <p:spPr>
          <a:xfrm>
            <a:off x="8359137" y="437850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2" name="Rechteck 221"/>
          <p:cNvSpPr/>
          <p:nvPr/>
        </p:nvSpPr>
        <p:spPr>
          <a:xfrm>
            <a:off x="8359137" y="429815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3" name="Rechteck 222"/>
          <p:cNvSpPr/>
          <p:nvPr/>
        </p:nvSpPr>
        <p:spPr>
          <a:xfrm>
            <a:off x="5086970" y="461919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Rechteck 223"/>
          <p:cNvSpPr/>
          <p:nvPr/>
        </p:nvSpPr>
        <p:spPr>
          <a:xfrm>
            <a:off x="5085382" y="407848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" name="Rechteck 224"/>
          <p:cNvSpPr/>
          <p:nvPr/>
        </p:nvSpPr>
        <p:spPr>
          <a:xfrm>
            <a:off x="5166377" y="461919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6" name="Rechteck 225"/>
          <p:cNvSpPr/>
          <p:nvPr/>
        </p:nvSpPr>
        <p:spPr>
          <a:xfrm>
            <a:off x="5166377" y="454188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7" name="Rechteck 226"/>
          <p:cNvSpPr/>
          <p:nvPr/>
        </p:nvSpPr>
        <p:spPr>
          <a:xfrm>
            <a:off x="5167170" y="407848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" name="Rechteck 227"/>
          <p:cNvSpPr/>
          <p:nvPr/>
        </p:nvSpPr>
        <p:spPr>
          <a:xfrm>
            <a:off x="5244878" y="461919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Rechteck 228"/>
          <p:cNvSpPr/>
          <p:nvPr/>
        </p:nvSpPr>
        <p:spPr>
          <a:xfrm>
            <a:off x="5244878" y="454188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0" name="Rechteck 229"/>
          <p:cNvSpPr/>
          <p:nvPr/>
        </p:nvSpPr>
        <p:spPr>
          <a:xfrm>
            <a:off x="5243290" y="415579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1" name="Rechteck 230"/>
          <p:cNvSpPr/>
          <p:nvPr/>
        </p:nvSpPr>
        <p:spPr>
          <a:xfrm>
            <a:off x="5243290" y="407848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Rechteck 231"/>
          <p:cNvSpPr/>
          <p:nvPr/>
        </p:nvSpPr>
        <p:spPr>
          <a:xfrm>
            <a:off x="5324285" y="461919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Rechteck 232"/>
          <p:cNvSpPr/>
          <p:nvPr/>
        </p:nvSpPr>
        <p:spPr>
          <a:xfrm>
            <a:off x="5324285" y="454188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4" name="Rechteck 233"/>
          <p:cNvSpPr/>
          <p:nvPr/>
        </p:nvSpPr>
        <p:spPr>
          <a:xfrm>
            <a:off x="5325078" y="415579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Rechteck 234"/>
          <p:cNvSpPr/>
          <p:nvPr/>
        </p:nvSpPr>
        <p:spPr>
          <a:xfrm>
            <a:off x="5325078" y="407848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6" name="Rechteck 235"/>
          <p:cNvSpPr/>
          <p:nvPr/>
        </p:nvSpPr>
        <p:spPr>
          <a:xfrm>
            <a:off x="5405993" y="461919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7" name="Rechteck 236"/>
          <p:cNvSpPr/>
          <p:nvPr/>
        </p:nvSpPr>
        <p:spPr>
          <a:xfrm>
            <a:off x="5405993" y="454188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8" name="Rechteck 237"/>
          <p:cNvSpPr/>
          <p:nvPr/>
        </p:nvSpPr>
        <p:spPr>
          <a:xfrm>
            <a:off x="5405199" y="446632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9" name="Rechteck 238"/>
          <p:cNvSpPr/>
          <p:nvPr/>
        </p:nvSpPr>
        <p:spPr>
          <a:xfrm>
            <a:off x="5405199" y="423135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0" name="Rechteck 239"/>
          <p:cNvSpPr/>
          <p:nvPr/>
        </p:nvSpPr>
        <p:spPr>
          <a:xfrm>
            <a:off x="5404405" y="415579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1" name="Rechteck 240"/>
          <p:cNvSpPr/>
          <p:nvPr/>
        </p:nvSpPr>
        <p:spPr>
          <a:xfrm>
            <a:off x="5404405" y="407848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2" name="Rechteck 241"/>
          <p:cNvSpPr/>
          <p:nvPr/>
        </p:nvSpPr>
        <p:spPr>
          <a:xfrm>
            <a:off x="5485400" y="4619198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3" name="Rechteck 242"/>
          <p:cNvSpPr/>
          <p:nvPr/>
        </p:nvSpPr>
        <p:spPr>
          <a:xfrm>
            <a:off x="5485400" y="454188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4" name="Rechteck 243"/>
          <p:cNvSpPr/>
          <p:nvPr/>
        </p:nvSpPr>
        <p:spPr>
          <a:xfrm>
            <a:off x="5484606" y="4466325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5" name="Rechteck 244"/>
          <p:cNvSpPr/>
          <p:nvPr/>
        </p:nvSpPr>
        <p:spPr>
          <a:xfrm>
            <a:off x="5484606" y="430866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Rechteck 245"/>
          <p:cNvSpPr/>
          <p:nvPr/>
        </p:nvSpPr>
        <p:spPr>
          <a:xfrm>
            <a:off x="5484606" y="423135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7" name="Rechteck 246"/>
          <p:cNvSpPr/>
          <p:nvPr/>
        </p:nvSpPr>
        <p:spPr>
          <a:xfrm>
            <a:off x="5486193" y="4078480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8" name="Rechteck 247"/>
          <p:cNvSpPr/>
          <p:nvPr/>
        </p:nvSpPr>
        <p:spPr>
          <a:xfrm>
            <a:off x="5570952" y="4617199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9" name="Rechteck 248"/>
          <p:cNvSpPr/>
          <p:nvPr/>
        </p:nvSpPr>
        <p:spPr>
          <a:xfrm>
            <a:off x="5570952" y="45398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Rechteck 249"/>
          <p:cNvSpPr/>
          <p:nvPr/>
        </p:nvSpPr>
        <p:spPr>
          <a:xfrm>
            <a:off x="5570158" y="446432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1" name="Rechteck 250"/>
          <p:cNvSpPr/>
          <p:nvPr/>
        </p:nvSpPr>
        <p:spPr>
          <a:xfrm>
            <a:off x="5570158" y="43870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Rechteck 251"/>
          <p:cNvSpPr/>
          <p:nvPr/>
        </p:nvSpPr>
        <p:spPr>
          <a:xfrm>
            <a:off x="5570158" y="43066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3" name="Rechteck 252"/>
          <p:cNvSpPr/>
          <p:nvPr/>
        </p:nvSpPr>
        <p:spPr>
          <a:xfrm>
            <a:off x="5569364" y="407648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4" name="Rechteck 253"/>
          <p:cNvSpPr/>
          <p:nvPr/>
        </p:nvSpPr>
        <p:spPr>
          <a:xfrm>
            <a:off x="5650359" y="4617199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5" name="Rechteck 254"/>
          <p:cNvSpPr/>
          <p:nvPr/>
        </p:nvSpPr>
        <p:spPr>
          <a:xfrm>
            <a:off x="5651152" y="407648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6" name="Rechteck 255"/>
          <p:cNvSpPr/>
          <p:nvPr/>
        </p:nvSpPr>
        <p:spPr>
          <a:xfrm>
            <a:off x="5728860" y="4617199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7" name="Rechteck 256"/>
          <p:cNvSpPr/>
          <p:nvPr/>
        </p:nvSpPr>
        <p:spPr>
          <a:xfrm>
            <a:off x="5728860" y="45398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8" name="Rechteck 257"/>
          <p:cNvSpPr/>
          <p:nvPr/>
        </p:nvSpPr>
        <p:spPr>
          <a:xfrm>
            <a:off x="5727272" y="407648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9" name="Rechteck 258"/>
          <p:cNvSpPr/>
          <p:nvPr/>
        </p:nvSpPr>
        <p:spPr>
          <a:xfrm>
            <a:off x="5808267" y="4617199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0" name="Rechteck 259"/>
          <p:cNvSpPr/>
          <p:nvPr/>
        </p:nvSpPr>
        <p:spPr>
          <a:xfrm>
            <a:off x="5808267" y="45398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1" name="Rechteck 260"/>
          <p:cNvSpPr/>
          <p:nvPr/>
        </p:nvSpPr>
        <p:spPr>
          <a:xfrm>
            <a:off x="5807473" y="446432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Rechteck 261"/>
          <p:cNvSpPr/>
          <p:nvPr/>
        </p:nvSpPr>
        <p:spPr>
          <a:xfrm>
            <a:off x="5807473" y="43870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3" name="Rechteck 262"/>
          <p:cNvSpPr/>
          <p:nvPr/>
        </p:nvSpPr>
        <p:spPr>
          <a:xfrm>
            <a:off x="5807473" y="43066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4" name="Rechteck 263"/>
          <p:cNvSpPr/>
          <p:nvPr/>
        </p:nvSpPr>
        <p:spPr>
          <a:xfrm>
            <a:off x="5809060" y="407648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Rechteck 264"/>
          <p:cNvSpPr/>
          <p:nvPr/>
        </p:nvSpPr>
        <p:spPr>
          <a:xfrm>
            <a:off x="5889975" y="4617199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Rechteck 265"/>
          <p:cNvSpPr/>
          <p:nvPr/>
        </p:nvSpPr>
        <p:spPr>
          <a:xfrm>
            <a:off x="5889975" y="45398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7" name="Rechteck 266"/>
          <p:cNvSpPr/>
          <p:nvPr/>
        </p:nvSpPr>
        <p:spPr>
          <a:xfrm>
            <a:off x="5889181" y="43066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Rechteck 267"/>
          <p:cNvSpPr/>
          <p:nvPr/>
        </p:nvSpPr>
        <p:spPr>
          <a:xfrm>
            <a:off x="5888387" y="407648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9" name="Rechteck 268"/>
          <p:cNvSpPr/>
          <p:nvPr/>
        </p:nvSpPr>
        <p:spPr>
          <a:xfrm>
            <a:off x="5969382" y="4617199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0" name="Rechteck 269"/>
          <p:cNvSpPr/>
          <p:nvPr/>
        </p:nvSpPr>
        <p:spPr>
          <a:xfrm>
            <a:off x="5969382" y="45398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1" name="Rechteck 270"/>
          <p:cNvSpPr/>
          <p:nvPr/>
        </p:nvSpPr>
        <p:spPr>
          <a:xfrm>
            <a:off x="5968588" y="446432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2" name="Rechteck 271"/>
          <p:cNvSpPr/>
          <p:nvPr/>
        </p:nvSpPr>
        <p:spPr>
          <a:xfrm>
            <a:off x="5968588" y="43066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3" name="Rechteck 272"/>
          <p:cNvSpPr/>
          <p:nvPr/>
        </p:nvSpPr>
        <p:spPr>
          <a:xfrm>
            <a:off x="5968588" y="422935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4" name="Rechteck 273"/>
          <p:cNvSpPr/>
          <p:nvPr/>
        </p:nvSpPr>
        <p:spPr>
          <a:xfrm>
            <a:off x="5970175" y="407648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Rechteck 274"/>
          <p:cNvSpPr/>
          <p:nvPr/>
        </p:nvSpPr>
        <p:spPr>
          <a:xfrm>
            <a:off x="6047117" y="4617199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6" name="Rechteck 275"/>
          <p:cNvSpPr/>
          <p:nvPr/>
        </p:nvSpPr>
        <p:spPr>
          <a:xfrm>
            <a:off x="6046323" y="446432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7" name="Rechteck 276"/>
          <p:cNvSpPr/>
          <p:nvPr/>
        </p:nvSpPr>
        <p:spPr>
          <a:xfrm>
            <a:off x="6046323" y="422935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8" name="Rechteck 277"/>
          <p:cNvSpPr/>
          <p:nvPr/>
        </p:nvSpPr>
        <p:spPr>
          <a:xfrm>
            <a:off x="6045529" y="415379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Rechteck 278"/>
          <p:cNvSpPr/>
          <p:nvPr/>
        </p:nvSpPr>
        <p:spPr>
          <a:xfrm>
            <a:off x="6045529" y="4076481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Rechteck 279"/>
          <p:cNvSpPr/>
          <p:nvPr/>
        </p:nvSpPr>
        <p:spPr>
          <a:xfrm>
            <a:off x="6126524" y="4617199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1" name="Rechteck 280"/>
          <p:cNvSpPr/>
          <p:nvPr/>
        </p:nvSpPr>
        <p:spPr>
          <a:xfrm>
            <a:off x="6125730" y="446432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2" name="Rechteck 281"/>
          <p:cNvSpPr/>
          <p:nvPr/>
        </p:nvSpPr>
        <p:spPr>
          <a:xfrm>
            <a:off x="6125730" y="422935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Rechteck 282"/>
          <p:cNvSpPr/>
          <p:nvPr/>
        </p:nvSpPr>
        <p:spPr>
          <a:xfrm>
            <a:off x="6127317" y="415379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Rechteck 283"/>
          <p:cNvSpPr/>
          <p:nvPr/>
        </p:nvSpPr>
        <p:spPr>
          <a:xfrm>
            <a:off x="6205025" y="4617199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Rechteck 284"/>
          <p:cNvSpPr/>
          <p:nvPr/>
        </p:nvSpPr>
        <p:spPr>
          <a:xfrm>
            <a:off x="6204231" y="446432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Rechteck 285"/>
          <p:cNvSpPr/>
          <p:nvPr/>
        </p:nvSpPr>
        <p:spPr>
          <a:xfrm>
            <a:off x="6204231" y="43870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7" name="Rechteck 286"/>
          <p:cNvSpPr/>
          <p:nvPr/>
        </p:nvSpPr>
        <p:spPr>
          <a:xfrm>
            <a:off x="6204231" y="422935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Rechteck 287"/>
          <p:cNvSpPr/>
          <p:nvPr/>
        </p:nvSpPr>
        <p:spPr>
          <a:xfrm>
            <a:off x="6203437" y="415379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9" name="Rechteck 288"/>
          <p:cNvSpPr/>
          <p:nvPr/>
        </p:nvSpPr>
        <p:spPr>
          <a:xfrm>
            <a:off x="6284432" y="4617199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0" name="Rechteck 289"/>
          <p:cNvSpPr/>
          <p:nvPr/>
        </p:nvSpPr>
        <p:spPr>
          <a:xfrm>
            <a:off x="6283638" y="43870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Rechteck 290"/>
          <p:cNvSpPr/>
          <p:nvPr/>
        </p:nvSpPr>
        <p:spPr>
          <a:xfrm>
            <a:off x="6283638" y="43066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2" name="Rechteck 291"/>
          <p:cNvSpPr/>
          <p:nvPr/>
        </p:nvSpPr>
        <p:spPr>
          <a:xfrm>
            <a:off x="6283638" y="4229354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3" name="Rechteck 292"/>
          <p:cNvSpPr/>
          <p:nvPr/>
        </p:nvSpPr>
        <p:spPr>
          <a:xfrm>
            <a:off x="6366140" y="4617199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Rechteck 293"/>
          <p:cNvSpPr/>
          <p:nvPr/>
        </p:nvSpPr>
        <p:spPr>
          <a:xfrm>
            <a:off x="6366140" y="453988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Rechteck 294"/>
          <p:cNvSpPr/>
          <p:nvPr/>
        </p:nvSpPr>
        <p:spPr>
          <a:xfrm>
            <a:off x="6365346" y="4464326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6" name="Rechteck 295"/>
          <p:cNvSpPr/>
          <p:nvPr/>
        </p:nvSpPr>
        <p:spPr>
          <a:xfrm>
            <a:off x="6365346" y="4387013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Rechteck 296"/>
          <p:cNvSpPr/>
          <p:nvPr/>
        </p:nvSpPr>
        <p:spPr>
          <a:xfrm>
            <a:off x="6365346" y="4306667"/>
            <a:ext cx="85857" cy="799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Rechteck 297"/>
          <p:cNvSpPr/>
          <p:nvPr/>
        </p:nvSpPr>
        <p:spPr>
          <a:xfrm>
            <a:off x="6128352" y="407609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Rechteck 298"/>
          <p:cNvSpPr/>
          <p:nvPr/>
        </p:nvSpPr>
        <p:spPr>
          <a:xfrm>
            <a:off x="6372229" y="423784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Rechteck 299"/>
          <p:cNvSpPr/>
          <p:nvPr/>
        </p:nvSpPr>
        <p:spPr>
          <a:xfrm>
            <a:off x="6371944" y="415683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Rechteck 300"/>
          <p:cNvSpPr/>
          <p:nvPr/>
        </p:nvSpPr>
        <p:spPr>
          <a:xfrm>
            <a:off x="6290621" y="414784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Rechteck 301"/>
          <p:cNvSpPr/>
          <p:nvPr/>
        </p:nvSpPr>
        <p:spPr>
          <a:xfrm>
            <a:off x="6213406" y="407660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Rechteck 302"/>
          <p:cNvSpPr/>
          <p:nvPr/>
        </p:nvSpPr>
        <p:spPr>
          <a:xfrm>
            <a:off x="6295815" y="407660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Rechteck 303"/>
          <p:cNvSpPr/>
          <p:nvPr/>
        </p:nvSpPr>
        <p:spPr>
          <a:xfrm>
            <a:off x="6373531" y="407573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Rechteck 304"/>
          <p:cNvSpPr/>
          <p:nvPr/>
        </p:nvSpPr>
        <p:spPr>
          <a:xfrm>
            <a:off x="5087369" y="415431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Rechteck 305"/>
          <p:cNvSpPr/>
          <p:nvPr/>
        </p:nvSpPr>
        <p:spPr>
          <a:xfrm>
            <a:off x="5086623" y="423640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Rechteck 306"/>
          <p:cNvSpPr/>
          <p:nvPr/>
        </p:nvSpPr>
        <p:spPr>
          <a:xfrm>
            <a:off x="5088120" y="431568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Rechteck 307"/>
          <p:cNvSpPr/>
          <p:nvPr/>
        </p:nvSpPr>
        <p:spPr>
          <a:xfrm>
            <a:off x="5087926" y="439411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Rechteck 308"/>
          <p:cNvSpPr/>
          <p:nvPr/>
        </p:nvSpPr>
        <p:spPr>
          <a:xfrm>
            <a:off x="5166453" y="4160171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Rechteck 309"/>
          <p:cNvSpPr/>
          <p:nvPr/>
        </p:nvSpPr>
        <p:spPr>
          <a:xfrm>
            <a:off x="5165707" y="424225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Rechteck 310"/>
          <p:cNvSpPr/>
          <p:nvPr/>
        </p:nvSpPr>
        <p:spPr>
          <a:xfrm>
            <a:off x="5167204" y="432154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Rechteck 311"/>
          <p:cNvSpPr/>
          <p:nvPr/>
        </p:nvSpPr>
        <p:spPr>
          <a:xfrm>
            <a:off x="5163835" y="4399970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Rechteck 312"/>
          <p:cNvSpPr/>
          <p:nvPr/>
        </p:nvSpPr>
        <p:spPr>
          <a:xfrm>
            <a:off x="5242923" y="431474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Rechteck 313"/>
          <p:cNvSpPr/>
          <p:nvPr/>
        </p:nvSpPr>
        <p:spPr>
          <a:xfrm>
            <a:off x="5577566" y="415950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Rechteck 314"/>
          <p:cNvSpPr/>
          <p:nvPr/>
        </p:nvSpPr>
        <p:spPr>
          <a:xfrm>
            <a:off x="5577372" y="423793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Rechteck 315"/>
          <p:cNvSpPr/>
          <p:nvPr/>
        </p:nvSpPr>
        <p:spPr>
          <a:xfrm>
            <a:off x="5656650" y="415821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Rechteck 316"/>
          <p:cNvSpPr/>
          <p:nvPr/>
        </p:nvSpPr>
        <p:spPr>
          <a:xfrm>
            <a:off x="5653281" y="424378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Rechteck 317"/>
          <p:cNvSpPr/>
          <p:nvPr/>
        </p:nvSpPr>
        <p:spPr>
          <a:xfrm>
            <a:off x="5732369" y="4158561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Rechteck 318"/>
          <p:cNvSpPr/>
          <p:nvPr/>
        </p:nvSpPr>
        <p:spPr>
          <a:xfrm>
            <a:off x="5647817" y="439577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Rechteck 319"/>
          <p:cNvSpPr/>
          <p:nvPr/>
        </p:nvSpPr>
        <p:spPr>
          <a:xfrm>
            <a:off x="5647623" y="447420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Rechteck 320"/>
          <p:cNvSpPr/>
          <p:nvPr/>
        </p:nvSpPr>
        <p:spPr>
          <a:xfrm>
            <a:off x="5726901" y="4394488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Rechteck 321"/>
          <p:cNvSpPr/>
          <p:nvPr/>
        </p:nvSpPr>
        <p:spPr>
          <a:xfrm>
            <a:off x="5728294" y="447529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Rechteck 322"/>
          <p:cNvSpPr/>
          <p:nvPr/>
        </p:nvSpPr>
        <p:spPr>
          <a:xfrm>
            <a:off x="5726637" y="424326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Rechteck 323"/>
          <p:cNvSpPr/>
          <p:nvPr/>
        </p:nvSpPr>
        <p:spPr>
          <a:xfrm>
            <a:off x="5805725" y="416518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Rechteck 324"/>
          <p:cNvSpPr/>
          <p:nvPr/>
        </p:nvSpPr>
        <p:spPr>
          <a:xfrm>
            <a:off x="5401943" y="4389153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Rechteck 325"/>
          <p:cNvSpPr/>
          <p:nvPr/>
        </p:nvSpPr>
        <p:spPr>
          <a:xfrm>
            <a:off x="5085214" y="4539634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Rechteck 326"/>
          <p:cNvSpPr/>
          <p:nvPr/>
        </p:nvSpPr>
        <p:spPr>
          <a:xfrm>
            <a:off x="5085980" y="4464713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Rechteck 327"/>
          <p:cNvSpPr/>
          <p:nvPr/>
        </p:nvSpPr>
        <p:spPr>
          <a:xfrm>
            <a:off x="5163835" y="4463031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Rechteck 328"/>
          <p:cNvSpPr/>
          <p:nvPr/>
        </p:nvSpPr>
        <p:spPr>
          <a:xfrm>
            <a:off x="5243242" y="4464713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Rechteck 329"/>
          <p:cNvSpPr/>
          <p:nvPr/>
        </p:nvSpPr>
        <p:spPr>
          <a:xfrm>
            <a:off x="5321743" y="4389153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Rechteck 330"/>
          <p:cNvSpPr/>
          <p:nvPr/>
        </p:nvSpPr>
        <p:spPr>
          <a:xfrm>
            <a:off x="5324124" y="423836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Rechteck 331"/>
          <p:cNvSpPr/>
          <p:nvPr/>
        </p:nvSpPr>
        <p:spPr>
          <a:xfrm>
            <a:off x="5404324" y="430667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Rechteck 332"/>
          <p:cNvSpPr/>
          <p:nvPr/>
        </p:nvSpPr>
        <p:spPr>
          <a:xfrm>
            <a:off x="5885272" y="4229075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Rechteck 333"/>
          <p:cNvSpPr/>
          <p:nvPr/>
        </p:nvSpPr>
        <p:spPr>
          <a:xfrm>
            <a:off x="5885925" y="4389153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Rechteck 334"/>
          <p:cNvSpPr/>
          <p:nvPr/>
        </p:nvSpPr>
        <p:spPr>
          <a:xfrm>
            <a:off x="6285858" y="4542026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Rechteck 335"/>
          <p:cNvSpPr/>
          <p:nvPr/>
        </p:nvSpPr>
        <p:spPr>
          <a:xfrm>
            <a:off x="6063649" y="4385042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Rechteck 336"/>
          <p:cNvSpPr/>
          <p:nvPr/>
        </p:nvSpPr>
        <p:spPr>
          <a:xfrm>
            <a:off x="5727224" y="4313611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Rechteck 337"/>
          <p:cNvSpPr/>
          <p:nvPr/>
        </p:nvSpPr>
        <p:spPr>
          <a:xfrm>
            <a:off x="5964424" y="4158179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Rechteck 338"/>
          <p:cNvSpPr/>
          <p:nvPr/>
        </p:nvSpPr>
        <p:spPr>
          <a:xfrm>
            <a:off x="6123188" y="4305511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Rechteck 339"/>
          <p:cNvSpPr/>
          <p:nvPr/>
        </p:nvSpPr>
        <p:spPr>
          <a:xfrm>
            <a:off x="6123188" y="4534347"/>
            <a:ext cx="76200" cy="79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feld 340"/>
              <p:cNvSpPr txBox="1"/>
              <p:nvPr/>
            </p:nvSpPr>
            <p:spPr>
              <a:xfrm>
                <a:off x="8302450" y="3956048"/>
                <a:ext cx="4392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/>
                              <a:cs typeface="Arial" panose="020B0604020202020204" pitchFamily="34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de-DE" sz="1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1" name="Textfeld 3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50" y="3956048"/>
                <a:ext cx="439287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Textfeld 341"/>
          <p:cNvSpPr txBox="1"/>
          <p:nvPr/>
        </p:nvSpPr>
        <p:spPr>
          <a:xfrm>
            <a:off x="2337611" y="3779182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Problem und Designraum</a:t>
            </a:r>
          </a:p>
        </p:txBody>
      </p:sp>
      <p:sp>
        <p:nvSpPr>
          <p:cNvPr id="343" name="Textfeld 342"/>
          <p:cNvSpPr txBox="1"/>
          <p:nvPr/>
        </p:nvSpPr>
        <p:spPr>
          <a:xfrm>
            <a:off x="5003839" y="3589103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Optimierte Lösung:</a:t>
            </a:r>
          </a:p>
          <a:p>
            <a:r>
              <a:rPr lang="de-DE" sz="1400" dirty="0"/>
              <a:t>Dichteverteilung</a:t>
            </a:r>
          </a:p>
        </p:txBody>
      </p:sp>
      <p:sp>
        <p:nvSpPr>
          <p:cNvPr id="344" name="Textfeld 343"/>
          <p:cNvSpPr txBox="1"/>
          <p:nvPr/>
        </p:nvSpPr>
        <p:spPr>
          <a:xfrm>
            <a:off x="7035746" y="3782895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Ergebniskontur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hteck 344"/>
              <p:cNvSpPr/>
              <p:nvPr/>
            </p:nvSpPr>
            <p:spPr>
              <a:xfrm>
                <a:off x="4396870" y="4308335"/>
                <a:ext cx="61907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1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345" name="Rechteck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870" y="4308335"/>
                <a:ext cx="619079" cy="2616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Rechteck 345"/>
              <p:cNvSpPr/>
              <p:nvPr/>
            </p:nvSpPr>
            <p:spPr>
              <a:xfrm>
                <a:off x="6638384" y="4241391"/>
                <a:ext cx="61907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1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346" name="Rechteck 3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384" y="4241391"/>
                <a:ext cx="619079" cy="2616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7" name="Gerade Verbindung 346"/>
          <p:cNvCxnSpPr/>
          <p:nvPr/>
        </p:nvCxnSpPr>
        <p:spPr>
          <a:xfrm>
            <a:off x="7203096" y="4345481"/>
            <a:ext cx="200837" cy="5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Gerade Verbindung 347"/>
          <p:cNvCxnSpPr/>
          <p:nvPr/>
        </p:nvCxnSpPr>
        <p:spPr>
          <a:xfrm flipV="1">
            <a:off x="4961665" y="4421730"/>
            <a:ext cx="123549" cy="1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Pfeil nach rechts 348"/>
          <p:cNvSpPr/>
          <p:nvPr/>
        </p:nvSpPr>
        <p:spPr>
          <a:xfrm>
            <a:off x="4566614" y="3860309"/>
            <a:ext cx="225895" cy="138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Pfeil nach rechts 349"/>
          <p:cNvSpPr/>
          <p:nvPr/>
        </p:nvSpPr>
        <p:spPr>
          <a:xfrm>
            <a:off x="6672610" y="3855524"/>
            <a:ext cx="225895" cy="138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1" name="Gerade Verbindung mit Pfeil 350"/>
          <p:cNvCxnSpPr/>
          <p:nvPr/>
        </p:nvCxnSpPr>
        <p:spPr>
          <a:xfrm flipV="1">
            <a:off x="3942492" y="4694262"/>
            <a:ext cx="0" cy="2784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Textfeld 351"/>
              <p:cNvSpPr txBox="1"/>
              <p:nvPr/>
            </p:nvSpPr>
            <p:spPr>
              <a:xfrm>
                <a:off x="3873004" y="4743331"/>
                <a:ext cx="335668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5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DE" sz="135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2" name="Textfeld 3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004" y="4743331"/>
                <a:ext cx="335668" cy="3002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4429821" y="869453"/>
                <a:ext cx="243560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𝑑𝑒𝑛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21" y="869453"/>
                <a:ext cx="2435603" cy="7146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Rechteck 356"/>
              <p:cNvSpPr/>
              <p:nvPr/>
            </p:nvSpPr>
            <p:spPr>
              <a:xfrm>
                <a:off x="4690308" y="1979351"/>
                <a:ext cx="2148857" cy="12291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−1≤0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7" name="Rechteck 3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308" y="1979351"/>
                <a:ext cx="2148857" cy="1229183"/>
              </a:xfrm>
              <a:prstGeom prst="rect">
                <a:avLst/>
              </a:prstGeom>
              <a:blipFill rotWithShape="0">
                <a:blip r:embed="rId8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Rechteck 357"/>
              <p:cNvSpPr/>
              <p:nvPr/>
            </p:nvSpPr>
            <p:spPr>
              <a:xfrm>
                <a:off x="7196336" y="977911"/>
                <a:ext cx="1049453" cy="497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𝑒𝑙𝑒𝑚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58" name="Rechteck 3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336" y="977911"/>
                <a:ext cx="1049453" cy="497765"/>
              </a:xfrm>
              <a:prstGeom prst="rect">
                <a:avLst/>
              </a:prstGeom>
              <a:blipFill rotWithShape="0"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50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/>
      <p:bldP spid="342" grpId="0"/>
      <p:bldP spid="343" grpId="0"/>
      <p:bldP spid="344" grpId="0"/>
      <p:bldP spid="345" grpId="0"/>
      <p:bldP spid="346" grpId="0"/>
      <p:bldP spid="349" grpId="0" animBg="1"/>
      <p:bldP spid="350" grpId="0" animBg="1"/>
      <p:bldP spid="3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open-classifieds.com/wp-content/uploads/2014/02/624x468x16476-Ask-about-Free-Software-624x468.jpg.pagespeed.ic.ydCTHRX_N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227" y="2699168"/>
            <a:ext cx="3861615" cy="289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Fazit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278" y="2642018"/>
            <a:ext cx="1563737" cy="153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933" y="2699168"/>
            <a:ext cx="1462304" cy="146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772650" y="457933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Geometrie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571784" y="413525"/>
            <a:ext cx="104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Software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95361" y="457933"/>
            <a:ext cx="13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Optimierung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9" y="2302902"/>
            <a:ext cx="1593169" cy="773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20" y="3171069"/>
            <a:ext cx="1594758" cy="798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010" y="4036827"/>
            <a:ext cx="1593168" cy="799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177" y="2303510"/>
            <a:ext cx="1592976" cy="78417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461" y="3171069"/>
            <a:ext cx="1592691" cy="798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422" y="4909383"/>
            <a:ext cx="1593756" cy="825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7553" y="4036826"/>
            <a:ext cx="1592599" cy="799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6667" y="4909383"/>
            <a:ext cx="1593485" cy="825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150" y="4179099"/>
            <a:ext cx="1658463" cy="180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792" y="4198050"/>
            <a:ext cx="1571008" cy="161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94465" y="770749"/>
            <a:ext cx="387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B050"/>
                </a:solidFill>
              </a:rPr>
              <a:t>Passende Ergebnisse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B050"/>
                </a:solidFill>
              </a:rPr>
              <a:t>Vergleichbar mit kommerzieller Software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94465" y="1596834"/>
            <a:ext cx="302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C00000"/>
                </a:solidFill>
              </a:rPr>
              <a:t>Viele Varianten und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C00000"/>
                </a:solidFill>
              </a:rPr>
              <a:t>Einige sinnlose Konturen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430948" y="712015"/>
            <a:ext cx="3804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B050"/>
                </a:solidFill>
              </a:rPr>
              <a:t>Keine Lizenzkosten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B050"/>
                </a:solidFill>
              </a:rPr>
              <a:t>Vorsprung über kommerzieller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00B050"/>
                </a:solidFill>
              </a:rPr>
              <a:t>OpenSource</a:t>
            </a:r>
            <a:r>
              <a:rPr lang="de-DE" sz="1600" dirty="0">
                <a:solidFill>
                  <a:srgbClr val="00B050"/>
                </a:solidFill>
              </a:rPr>
              <a:t> über </a:t>
            </a:r>
            <a:r>
              <a:rPr lang="de-DE" sz="1600" dirty="0" err="1">
                <a:solidFill>
                  <a:srgbClr val="00B050"/>
                </a:solidFill>
              </a:rPr>
              <a:t>GitHub</a:t>
            </a:r>
            <a:endParaRPr lang="de-DE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B050"/>
                </a:solidFill>
              </a:rPr>
              <a:t>Fehlerverbesserung über Pull-Request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B050"/>
                </a:solidFill>
              </a:rPr>
              <a:t>Einbindung von Blender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4425736" y="2035454"/>
            <a:ext cx="2026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C00000"/>
                </a:solidFill>
              </a:rPr>
              <a:t>Stabilität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C00000"/>
                </a:solidFill>
              </a:rPr>
              <a:t>Fehlender Support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890578" y="805096"/>
            <a:ext cx="30479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B050"/>
                </a:solidFill>
              </a:rPr>
              <a:t>Einfache Modellierung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B050"/>
                </a:solidFill>
              </a:rPr>
              <a:t>Automatisierte Nachbesserung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B050"/>
                </a:solidFill>
              </a:rPr>
              <a:t>Direkter FE-Netz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0B050"/>
                </a:solidFill>
              </a:rPr>
              <a:t>Komplexe Formen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8890097" y="1811020"/>
            <a:ext cx="2772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C00000"/>
                </a:solidFill>
              </a:rPr>
              <a:t>Keine exakte Geometrie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C00000"/>
                </a:solidFill>
              </a:rPr>
              <a:t>Fehlende CAD-Bearbeitung </a:t>
            </a:r>
          </a:p>
          <a:p>
            <a:r>
              <a:rPr lang="de-DE" sz="1600" dirty="0">
                <a:solidFill>
                  <a:srgbClr val="C00000"/>
                </a:solidFill>
              </a:rPr>
              <a:t>      (</a:t>
            </a:r>
            <a:r>
              <a:rPr lang="de-DE" sz="1600" dirty="0" err="1">
                <a:solidFill>
                  <a:srgbClr val="C00000"/>
                </a:solidFill>
              </a:rPr>
              <a:t>Außnahme</a:t>
            </a:r>
            <a:r>
              <a:rPr lang="de-DE" sz="1600" dirty="0">
                <a:solidFill>
                  <a:srgbClr val="C00000"/>
                </a:solidFill>
              </a:rPr>
              <a:t> z.B. AutoCAD)</a:t>
            </a:r>
          </a:p>
        </p:txBody>
      </p:sp>
    </p:spTree>
    <p:extLst>
      <p:ext uri="{BB962C8B-B14F-4D97-AF65-F5344CB8AC3E}">
        <p14:creationId xmlns:p14="http://schemas.microsoft.com/office/powerpoint/2010/main" val="285783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0" y="96012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/>
              <a:t>Vielen Dank für die Aufmerksamkeit</a:t>
            </a:r>
          </a:p>
        </p:txBody>
      </p:sp>
      <p:pic>
        <p:nvPicPr>
          <p:cNvPr id="1026" name="Picture 2" descr="1920x1200 Open Source Wor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05" y="1784180"/>
            <a:ext cx="7060022" cy="441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3493435" y="4963886"/>
            <a:ext cx="27631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„Open Source“</a:t>
            </a:r>
          </a:p>
        </p:txBody>
      </p:sp>
    </p:spTree>
    <p:extLst>
      <p:ext uri="{BB962C8B-B14F-4D97-AF65-F5344CB8AC3E}">
        <p14:creationId xmlns:p14="http://schemas.microsoft.com/office/powerpoint/2010/main" val="210514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Vorgehensweise der </a:t>
            </a:r>
            <a:r>
              <a:rPr lang="de-DE" sz="2000" b="1" kern="1400" spc="-38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Topologieoptimierung</a:t>
            </a:r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132833" y="721991"/>
            <a:ext cx="1664208" cy="4090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Initialisierung des Problems</a:t>
            </a:r>
          </a:p>
        </p:txBody>
      </p:sp>
      <p:sp>
        <p:nvSpPr>
          <p:cNvPr id="7" name="Raute 6"/>
          <p:cNvSpPr/>
          <p:nvPr/>
        </p:nvSpPr>
        <p:spPr>
          <a:xfrm>
            <a:off x="4618361" y="4409451"/>
            <a:ext cx="2693149" cy="688418"/>
          </a:xfrm>
          <a:prstGeom prst="diamo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Lösungsgebiet konvergiert</a:t>
            </a:r>
          </a:p>
        </p:txBody>
      </p:sp>
      <p:sp>
        <p:nvSpPr>
          <p:cNvPr id="8" name="Rechteck 7"/>
          <p:cNvSpPr/>
          <p:nvPr/>
        </p:nvSpPr>
        <p:spPr>
          <a:xfrm>
            <a:off x="5132832" y="1369772"/>
            <a:ext cx="1664208" cy="401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Finite Elemente Analysis</a:t>
            </a:r>
          </a:p>
        </p:txBody>
      </p:sp>
      <p:sp>
        <p:nvSpPr>
          <p:cNvPr id="9" name="Rechteck 8"/>
          <p:cNvSpPr/>
          <p:nvPr/>
        </p:nvSpPr>
        <p:spPr>
          <a:xfrm>
            <a:off x="5132832" y="1952729"/>
            <a:ext cx="1664208" cy="42487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Sensivitätsanalyse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132832" y="2573558"/>
            <a:ext cx="1664208" cy="3990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Filterung, Vorbereitung</a:t>
            </a:r>
          </a:p>
        </p:txBody>
      </p:sp>
      <p:sp>
        <p:nvSpPr>
          <p:cNvPr id="11" name="Rechteck 10"/>
          <p:cNvSpPr/>
          <p:nvPr/>
        </p:nvSpPr>
        <p:spPr>
          <a:xfrm>
            <a:off x="4757928" y="3169406"/>
            <a:ext cx="2414016" cy="4182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Optimierung durch „</a:t>
            </a:r>
            <a:r>
              <a:rPr lang="de-DE" sz="1400" dirty="0" err="1">
                <a:solidFill>
                  <a:schemeClr val="tx1"/>
                </a:solidFill>
              </a:rPr>
              <a:t>method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moving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asymptotes</a:t>
            </a:r>
            <a:r>
              <a:rPr lang="de-DE" sz="1400" dirty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12" name="Rechteck 11"/>
          <p:cNvSpPr/>
          <p:nvPr/>
        </p:nvSpPr>
        <p:spPr>
          <a:xfrm>
            <a:off x="5132832" y="3796286"/>
            <a:ext cx="1664208" cy="4224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Update der Designvariablen</a:t>
            </a:r>
          </a:p>
        </p:txBody>
      </p:sp>
      <p:cxnSp>
        <p:nvCxnSpPr>
          <p:cNvPr id="15" name="Gewinkelte Verbindung 14"/>
          <p:cNvCxnSpPr>
            <a:stCxn id="7" idx="1"/>
            <a:endCxn id="8" idx="0"/>
          </p:cNvCxnSpPr>
          <p:nvPr/>
        </p:nvCxnSpPr>
        <p:spPr>
          <a:xfrm rot="10800000" flipH="1">
            <a:off x="4618360" y="1369772"/>
            <a:ext cx="1346575" cy="3383888"/>
          </a:xfrm>
          <a:prstGeom prst="bentConnector4">
            <a:avLst>
              <a:gd name="adj1" fmla="val -16976"/>
              <a:gd name="adj2" fmla="val 104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5132829" y="5260489"/>
            <a:ext cx="1664208" cy="4665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Ausgabe des Ergebnisses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316814" y="439631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Nein</a:t>
            </a:r>
          </a:p>
        </p:txBody>
      </p:sp>
      <p:cxnSp>
        <p:nvCxnSpPr>
          <p:cNvPr id="19" name="Gerade Verbindung mit Pfeil 18"/>
          <p:cNvCxnSpPr>
            <a:stCxn id="6" idx="2"/>
            <a:endCxn id="8" idx="0"/>
          </p:cNvCxnSpPr>
          <p:nvPr/>
        </p:nvCxnSpPr>
        <p:spPr>
          <a:xfrm flipH="1">
            <a:off x="5964936" y="1130998"/>
            <a:ext cx="1" cy="23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stCxn id="8" idx="2"/>
            <a:endCxn id="9" idx="0"/>
          </p:cNvCxnSpPr>
          <p:nvPr/>
        </p:nvCxnSpPr>
        <p:spPr>
          <a:xfrm>
            <a:off x="5964936" y="1771102"/>
            <a:ext cx="0" cy="18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9" idx="2"/>
            <a:endCxn id="10" idx="0"/>
          </p:cNvCxnSpPr>
          <p:nvPr/>
        </p:nvCxnSpPr>
        <p:spPr>
          <a:xfrm>
            <a:off x="5964936" y="2377603"/>
            <a:ext cx="0" cy="195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0" idx="2"/>
            <a:endCxn id="11" idx="0"/>
          </p:cNvCxnSpPr>
          <p:nvPr/>
        </p:nvCxnSpPr>
        <p:spPr>
          <a:xfrm>
            <a:off x="5964936" y="2972620"/>
            <a:ext cx="0" cy="196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11" idx="2"/>
            <a:endCxn id="12" idx="0"/>
          </p:cNvCxnSpPr>
          <p:nvPr/>
        </p:nvCxnSpPr>
        <p:spPr>
          <a:xfrm>
            <a:off x="5964936" y="3587641"/>
            <a:ext cx="0" cy="20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12" idx="2"/>
            <a:endCxn id="7" idx="0"/>
          </p:cNvCxnSpPr>
          <p:nvPr/>
        </p:nvCxnSpPr>
        <p:spPr>
          <a:xfrm>
            <a:off x="5964936" y="4218718"/>
            <a:ext cx="0" cy="190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7" idx="2"/>
            <a:endCxn id="16" idx="0"/>
          </p:cNvCxnSpPr>
          <p:nvPr/>
        </p:nvCxnSpPr>
        <p:spPr>
          <a:xfrm flipH="1">
            <a:off x="5964933" y="5097869"/>
            <a:ext cx="3" cy="162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6121506" y="49981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Ja</a:t>
            </a:r>
          </a:p>
        </p:txBody>
      </p:sp>
      <p:sp>
        <p:nvSpPr>
          <p:cNvPr id="28" name="Rechteck 27"/>
          <p:cNvSpPr/>
          <p:nvPr/>
        </p:nvSpPr>
        <p:spPr>
          <a:xfrm>
            <a:off x="7988830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/>
          <p:cNvSpPr/>
          <p:nvPr/>
        </p:nvSpPr>
        <p:spPr>
          <a:xfrm>
            <a:off x="7988830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7988830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988829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7988829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7988829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8134276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8134276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8134276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8134275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8134275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8134275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/>
          <p:cNvSpPr/>
          <p:nvPr/>
        </p:nvSpPr>
        <p:spPr>
          <a:xfrm>
            <a:off x="8279722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8279722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8279722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8279721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/>
          <p:cNvSpPr/>
          <p:nvPr/>
        </p:nvSpPr>
        <p:spPr>
          <a:xfrm>
            <a:off x="8279721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8279721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/>
          <p:cNvSpPr/>
          <p:nvPr/>
        </p:nvSpPr>
        <p:spPr>
          <a:xfrm>
            <a:off x="8425168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/>
          <p:cNvSpPr/>
          <p:nvPr/>
        </p:nvSpPr>
        <p:spPr>
          <a:xfrm>
            <a:off x="8425168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8425168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>
            <a:off x="8425167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8425167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/>
          <p:cNvSpPr/>
          <p:nvPr/>
        </p:nvSpPr>
        <p:spPr>
          <a:xfrm>
            <a:off x="8425167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8570613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/>
          <p:cNvSpPr/>
          <p:nvPr/>
        </p:nvSpPr>
        <p:spPr>
          <a:xfrm>
            <a:off x="8570613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8570613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/>
          <p:cNvSpPr/>
          <p:nvPr/>
        </p:nvSpPr>
        <p:spPr>
          <a:xfrm>
            <a:off x="8570612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/>
          <p:cNvSpPr/>
          <p:nvPr/>
        </p:nvSpPr>
        <p:spPr>
          <a:xfrm>
            <a:off x="8570612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/>
        </p:nvSpPr>
        <p:spPr>
          <a:xfrm>
            <a:off x="8570612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/>
          <p:cNvSpPr/>
          <p:nvPr/>
        </p:nvSpPr>
        <p:spPr>
          <a:xfrm>
            <a:off x="8716059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/>
          <p:cNvSpPr/>
          <p:nvPr/>
        </p:nvSpPr>
        <p:spPr>
          <a:xfrm>
            <a:off x="8716059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8716059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/>
        </p:nvSpPr>
        <p:spPr>
          <a:xfrm>
            <a:off x="8716058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/>
          <p:cNvSpPr/>
          <p:nvPr/>
        </p:nvSpPr>
        <p:spPr>
          <a:xfrm>
            <a:off x="8716058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/>
          <p:cNvSpPr/>
          <p:nvPr/>
        </p:nvSpPr>
        <p:spPr>
          <a:xfrm>
            <a:off x="8716058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/>
          <p:cNvSpPr/>
          <p:nvPr/>
        </p:nvSpPr>
        <p:spPr>
          <a:xfrm>
            <a:off x="8861505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/>
          <p:cNvSpPr/>
          <p:nvPr/>
        </p:nvSpPr>
        <p:spPr>
          <a:xfrm>
            <a:off x="8861505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/>
          <p:cNvSpPr/>
          <p:nvPr/>
        </p:nvSpPr>
        <p:spPr>
          <a:xfrm>
            <a:off x="8861505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/>
          <p:cNvSpPr/>
          <p:nvPr/>
        </p:nvSpPr>
        <p:spPr>
          <a:xfrm>
            <a:off x="8861504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/>
          <p:cNvSpPr/>
          <p:nvPr/>
        </p:nvSpPr>
        <p:spPr>
          <a:xfrm>
            <a:off x="8861504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/>
          <p:cNvSpPr/>
          <p:nvPr/>
        </p:nvSpPr>
        <p:spPr>
          <a:xfrm>
            <a:off x="8861504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/>
          <p:cNvSpPr/>
          <p:nvPr/>
        </p:nvSpPr>
        <p:spPr>
          <a:xfrm>
            <a:off x="9006951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/>
          <p:cNvSpPr/>
          <p:nvPr/>
        </p:nvSpPr>
        <p:spPr>
          <a:xfrm>
            <a:off x="9006951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/>
          <p:cNvSpPr/>
          <p:nvPr/>
        </p:nvSpPr>
        <p:spPr>
          <a:xfrm>
            <a:off x="9006951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/>
          <p:cNvSpPr/>
          <p:nvPr/>
        </p:nvSpPr>
        <p:spPr>
          <a:xfrm>
            <a:off x="9006950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/>
          <p:cNvSpPr/>
          <p:nvPr/>
        </p:nvSpPr>
        <p:spPr>
          <a:xfrm>
            <a:off x="9006950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/>
          <p:cNvSpPr/>
          <p:nvPr/>
        </p:nvSpPr>
        <p:spPr>
          <a:xfrm>
            <a:off x="9006950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/>
          <p:cNvSpPr/>
          <p:nvPr/>
        </p:nvSpPr>
        <p:spPr>
          <a:xfrm>
            <a:off x="9152396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/>
          <p:cNvSpPr/>
          <p:nvPr/>
        </p:nvSpPr>
        <p:spPr>
          <a:xfrm>
            <a:off x="9152396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/>
          <p:cNvSpPr/>
          <p:nvPr/>
        </p:nvSpPr>
        <p:spPr>
          <a:xfrm>
            <a:off x="9152396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Rechteck 78"/>
          <p:cNvSpPr/>
          <p:nvPr/>
        </p:nvSpPr>
        <p:spPr>
          <a:xfrm>
            <a:off x="9152395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/>
          <p:cNvSpPr/>
          <p:nvPr/>
        </p:nvSpPr>
        <p:spPr>
          <a:xfrm>
            <a:off x="9152395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/>
          <p:cNvSpPr/>
          <p:nvPr/>
        </p:nvSpPr>
        <p:spPr>
          <a:xfrm>
            <a:off x="9152395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/>
          <p:cNvSpPr/>
          <p:nvPr/>
        </p:nvSpPr>
        <p:spPr>
          <a:xfrm>
            <a:off x="9297842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/>
          <p:cNvSpPr/>
          <p:nvPr/>
        </p:nvSpPr>
        <p:spPr>
          <a:xfrm>
            <a:off x="9297842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/>
          <p:cNvSpPr/>
          <p:nvPr/>
        </p:nvSpPr>
        <p:spPr>
          <a:xfrm>
            <a:off x="9297842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/>
          <p:cNvSpPr/>
          <p:nvPr/>
        </p:nvSpPr>
        <p:spPr>
          <a:xfrm>
            <a:off x="9297841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 85"/>
          <p:cNvSpPr/>
          <p:nvPr/>
        </p:nvSpPr>
        <p:spPr>
          <a:xfrm>
            <a:off x="9297841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hteck 86"/>
          <p:cNvSpPr/>
          <p:nvPr/>
        </p:nvSpPr>
        <p:spPr>
          <a:xfrm>
            <a:off x="9297841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/>
          <p:cNvSpPr/>
          <p:nvPr/>
        </p:nvSpPr>
        <p:spPr>
          <a:xfrm>
            <a:off x="9443288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/>
          <p:cNvSpPr/>
          <p:nvPr/>
        </p:nvSpPr>
        <p:spPr>
          <a:xfrm>
            <a:off x="9443288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/>
          <p:cNvSpPr/>
          <p:nvPr/>
        </p:nvSpPr>
        <p:spPr>
          <a:xfrm>
            <a:off x="9443288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/>
          <p:cNvSpPr/>
          <p:nvPr/>
        </p:nvSpPr>
        <p:spPr>
          <a:xfrm>
            <a:off x="9443287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/>
          <p:cNvSpPr/>
          <p:nvPr/>
        </p:nvSpPr>
        <p:spPr>
          <a:xfrm>
            <a:off x="9443287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Rechteck 92"/>
          <p:cNvSpPr/>
          <p:nvPr/>
        </p:nvSpPr>
        <p:spPr>
          <a:xfrm>
            <a:off x="9443287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hteck 93"/>
          <p:cNvSpPr/>
          <p:nvPr/>
        </p:nvSpPr>
        <p:spPr>
          <a:xfrm>
            <a:off x="9588734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hteck 94"/>
          <p:cNvSpPr/>
          <p:nvPr/>
        </p:nvSpPr>
        <p:spPr>
          <a:xfrm>
            <a:off x="9588734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/>
          <p:cNvSpPr/>
          <p:nvPr/>
        </p:nvSpPr>
        <p:spPr>
          <a:xfrm>
            <a:off x="9588734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echteck 96"/>
          <p:cNvSpPr/>
          <p:nvPr/>
        </p:nvSpPr>
        <p:spPr>
          <a:xfrm>
            <a:off x="9588733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Rechteck 97"/>
          <p:cNvSpPr/>
          <p:nvPr/>
        </p:nvSpPr>
        <p:spPr>
          <a:xfrm>
            <a:off x="9588733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/>
          <p:cNvSpPr/>
          <p:nvPr/>
        </p:nvSpPr>
        <p:spPr>
          <a:xfrm>
            <a:off x="9588733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/>
          <p:cNvSpPr/>
          <p:nvPr/>
        </p:nvSpPr>
        <p:spPr>
          <a:xfrm>
            <a:off x="9734179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/>
          <p:cNvSpPr/>
          <p:nvPr/>
        </p:nvSpPr>
        <p:spPr>
          <a:xfrm>
            <a:off x="9734179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/>
          <p:cNvSpPr/>
          <p:nvPr/>
        </p:nvSpPr>
        <p:spPr>
          <a:xfrm>
            <a:off x="9734179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/>
          <p:cNvSpPr/>
          <p:nvPr/>
        </p:nvSpPr>
        <p:spPr>
          <a:xfrm>
            <a:off x="9734178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/>
          <p:cNvSpPr/>
          <p:nvPr/>
        </p:nvSpPr>
        <p:spPr>
          <a:xfrm>
            <a:off x="9734178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Rechteck 104"/>
          <p:cNvSpPr/>
          <p:nvPr/>
        </p:nvSpPr>
        <p:spPr>
          <a:xfrm>
            <a:off x="9734178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/>
          <p:cNvSpPr/>
          <p:nvPr/>
        </p:nvSpPr>
        <p:spPr>
          <a:xfrm>
            <a:off x="9879625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/>
          <p:cNvSpPr/>
          <p:nvPr/>
        </p:nvSpPr>
        <p:spPr>
          <a:xfrm>
            <a:off x="9879625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/>
          <p:cNvSpPr/>
          <p:nvPr/>
        </p:nvSpPr>
        <p:spPr>
          <a:xfrm>
            <a:off x="9879625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/>
          <p:cNvSpPr/>
          <p:nvPr/>
        </p:nvSpPr>
        <p:spPr>
          <a:xfrm>
            <a:off x="9879624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/>
          <p:cNvSpPr/>
          <p:nvPr/>
        </p:nvSpPr>
        <p:spPr>
          <a:xfrm>
            <a:off x="9879624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/>
          <p:cNvSpPr/>
          <p:nvPr/>
        </p:nvSpPr>
        <p:spPr>
          <a:xfrm>
            <a:off x="9879624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/>
          <p:cNvSpPr/>
          <p:nvPr/>
        </p:nvSpPr>
        <p:spPr>
          <a:xfrm>
            <a:off x="10025071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/>
          <p:cNvSpPr/>
          <p:nvPr/>
        </p:nvSpPr>
        <p:spPr>
          <a:xfrm>
            <a:off x="10025071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/>
          <p:cNvSpPr/>
          <p:nvPr/>
        </p:nvSpPr>
        <p:spPr>
          <a:xfrm>
            <a:off x="10025071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/>
          <p:cNvSpPr/>
          <p:nvPr/>
        </p:nvSpPr>
        <p:spPr>
          <a:xfrm>
            <a:off x="10025070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/>
          <p:cNvSpPr/>
          <p:nvPr/>
        </p:nvSpPr>
        <p:spPr>
          <a:xfrm>
            <a:off x="10025070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/>
          <p:cNvSpPr/>
          <p:nvPr/>
        </p:nvSpPr>
        <p:spPr>
          <a:xfrm>
            <a:off x="10025070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/>
          <p:cNvSpPr/>
          <p:nvPr/>
        </p:nvSpPr>
        <p:spPr>
          <a:xfrm>
            <a:off x="10170517" y="46163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hteck 118"/>
          <p:cNvSpPr/>
          <p:nvPr/>
        </p:nvSpPr>
        <p:spPr>
          <a:xfrm>
            <a:off x="10170517" y="61039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/>
          <p:cNvSpPr/>
          <p:nvPr/>
        </p:nvSpPr>
        <p:spPr>
          <a:xfrm>
            <a:off x="10170517" y="75915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/>
          <p:cNvSpPr/>
          <p:nvPr/>
        </p:nvSpPr>
        <p:spPr>
          <a:xfrm>
            <a:off x="10170516" y="90151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/>
          <p:cNvSpPr/>
          <p:nvPr/>
        </p:nvSpPr>
        <p:spPr>
          <a:xfrm>
            <a:off x="10170516" y="105027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Rechteck 122"/>
          <p:cNvSpPr/>
          <p:nvPr/>
        </p:nvSpPr>
        <p:spPr>
          <a:xfrm>
            <a:off x="10170516" y="119902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Gleichschenkliges Dreieck 123"/>
          <p:cNvSpPr/>
          <p:nvPr/>
        </p:nvSpPr>
        <p:spPr>
          <a:xfrm>
            <a:off x="7887694" y="1396956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/>
        </p:nvSpPr>
        <p:spPr>
          <a:xfrm>
            <a:off x="7947774" y="1347344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Gleichschenkliges Dreieck 125"/>
          <p:cNvSpPr/>
          <p:nvPr/>
        </p:nvSpPr>
        <p:spPr>
          <a:xfrm>
            <a:off x="10215518" y="1406486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10275598" y="1356874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8" name="Gerader Verbinder 127"/>
          <p:cNvCxnSpPr/>
          <p:nvPr/>
        </p:nvCxnSpPr>
        <p:spPr>
          <a:xfrm>
            <a:off x="7803831" y="1583810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r Verbinder 128"/>
          <p:cNvCxnSpPr/>
          <p:nvPr/>
        </p:nvCxnSpPr>
        <p:spPr>
          <a:xfrm>
            <a:off x="10126009" y="1585119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r Verbinder 129"/>
          <p:cNvCxnSpPr/>
          <p:nvPr/>
        </p:nvCxnSpPr>
        <p:spPr>
          <a:xfrm flipH="1">
            <a:off x="7740130" y="157966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r Verbinder 130"/>
          <p:cNvCxnSpPr/>
          <p:nvPr/>
        </p:nvCxnSpPr>
        <p:spPr>
          <a:xfrm flipH="1">
            <a:off x="7847762" y="158706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r Verbinder 131"/>
          <p:cNvCxnSpPr/>
          <p:nvPr/>
        </p:nvCxnSpPr>
        <p:spPr>
          <a:xfrm flipH="1">
            <a:off x="7968776" y="158706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/>
          <p:cNvCxnSpPr/>
          <p:nvPr/>
        </p:nvCxnSpPr>
        <p:spPr>
          <a:xfrm flipH="1">
            <a:off x="8076408" y="1587319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r Verbinder 133"/>
          <p:cNvCxnSpPr/>
          <p:nvPr/>
        </p:nvCxnSpPr>
        <p:spPr>
          <a:xfrm flipH="1">
            <a:off x="10057545" y="158641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/>
          <p:cNvCxnSpPr/>
          <p:nvPr/>
        </p:nvCxnSpPr>
        <p:spPr>
          <a:xfrm flipH="1">
            <a:off x="10165177" y="159381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/>
          <p:cNvCxnSpPr/>
          <p:nvPr/>
        </p:nvCxnSpPr>
        <p:spPr>
          <a:xfrm flipH="1">
            <a:off x="10286191" y="158952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/>
          <p:cNvCxnSpPr/>
          <p:nvPr/>
        </p:nvCxnSpPr>
        <p:spPr>
          <a:xfrm flipH="1">
            <a:off x="10393823" y="158473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 Verbindung mit Pfeil 137"/>
          <p:cNvCxnSpPr/>
          <p:nvPr/>
        </p:nvCxnSpPr>
        <p:spPr>
          <a:xfrm>
            <a:off x="9152395" y="153751"/>
            <a:ext cx="0" cy="25717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hteck 138"/>
          <p:cNvSpPr/>
          <p:nvPr/>
        </p:nvSpPr>
        <p:spPr>
          <a:xfrm>
            <a:off x="1565475" y="5180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Rechteck 139"/>
          <p:cNvSpPr/>
          <p:nvPr/>
        </p:nvSpPr>
        <p:spPr>
          <a:xfrm>
            <a:off x="1565475" y="6668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Rechteck 140"/>
          <p:cNvSpPr/>
          <p:nvPr/>
        </p:nvSpPr>
        <p:spPr>
          <a:xfrm>
            <a:off x="1565475" y="8156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Rechteck 141"/>
          <p:cNvSpPr/>
          <p:nvPr/>
        </p:nvSpPr>
        <p:spPr>
          <a:xfrm>
            <a:off x="1565474" y="9579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Rechteck 142"/>
          <p:cNvSpPr/>
          <p:nvPr/>
        </p:nvSpPr>
        <p:spPr>
          <a:xfrm>
            <a:off x="1565474" y="11067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Rechteck 143"/>
          <p:cNvSpPr/>
          <p:nvPr/>
        </p:nvSpPr>
        <p:spPr>
          <a:xfrm>
            <a:off x="1565474" y="12554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Rechteck 144"/>
          <p:cNvSpPr/>
          <p:nvPr/>
        </p:nvSpPr>
        <p:spPr>
          <a:xfrm>
            <a:off x="1710921" y="5244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Rechteck 145"/>
          <p:cNvSpPr/>
          <p:nvPr/>
        </p:nvSpPr>
        <p:spPr>
          <a:xfrm>
            <a:off x="1710921" y="6732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Rechteck 146"/>
          <p:cNvSpPr/>
          <p:nvPr/>
        </p:nvSpPr>
        <p:spPr>
          <a:xfrm>
            <a:off x="1710921" y="8219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Rechteck 147"/>
          <p:cNvSpPr/>
          <p:nvPr/>
        </p:nvSpPr>
        <p:spPr>
          <a:xfrm>
            <a:off x="1710920" y="9643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Rechteck 148"/>
          <p:cNvSpPr/>
          <p:nvPr/>
        </p:nvSpPr>
        <p:spPr>
          <a:xfrm>
            <a:off x="1710920" y="11130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Rechteck 149"/>
          <p:cNvSpPr/>
          <p:nvPr/>
        </p:nvSpPr>
        <p:spPr>
          <a:xfrm>
            <a:off x="1710920" y="12618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Rechteck 150"/>
          <p:cNvSpPr/>
          <p:nvPr/>
        </p:nvSpPr>
        <p:spPr>
          <a:xfrm>
            <a:off x="1856367" y="5307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Rechteck 151"/>
          <p:cNvSpPr/>
          <p:nvPr/>
        </p:nvSpPr>
        <p:spPr>
          <a:xfrm>
            <a:off x="1856367" y="6795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Rechteck 152"/>
          <p:cNvSpPr/>
          <p:nvPr/>
        </p:nvSpPr>
        <p:spPr>
          <a:xfrm>
            <a:off x="1856367" y="8283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Rechteck 153"/>
          <p:cNvSpPr/>
          <p:nvPr/>
        </p:nvSpPr>
        <p:spPr>
          <a:xfrm>
            <a:off x="1856366" y="9706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Rechteck 154"/>
          <p:cNvSpPr/>
          <p:nvPr/>
        </p:nvSpPr>
        <p:spPr>
          <a:xfrm>
            <a:off x="1856366" y="11194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Rechteck 155"/>
          <p:cNvSpPr/>
          <p:nvPr/>
        </p:nvSpPr>
        <p:spPr>
          <a:xfrm>
            <a:off x="1856366" y="12681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Rechteck 156"/>
          <p:cNvSpPr/>
          <p:nvPr/>
        </p:nvSpPr>
        <p:spPr>
          <a:xfrm>
            <a:off x="2001813" y="5371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Rechteck 157"/>
          <p:cNvSpPr/>
          <p:nvPr/>
        </p:nvSpPr>
        <p:spPr>
          <a:xfrm>
            <a:off x="2001813" y="6859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Rechteck 158"/>
          <p:cNvSpPr/>
          <p:nvPr/>
        </p:nvSpPr>
        <p:spPr>
          <a:xfrm>
            <a:off x="2001813" y="8346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Rechteck 159"/>
          <p:cNvSpPr/>
          <p:nvPr/>
        </p:nvSpPr>
        <p:spPr>
          <a:xfrm>
            <a:off x="2001812" y="9770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Rechteck 160"/>
          <p:cNvSpPr/>
          <p:nvPr/>
        </p:nvSpPr>
        <p:spPr>
          <a:xfrm>
            <a:off x="2001812" y="11257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Rechteck 161"/>
          <p:cNvSpPr/>
          <p:nvPr/>
        </p:nvSpPr>
        <p:spPr>
          <a:xfrm>
            <a:off x="2001812" y="12745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Rechteck 162"/>
          <p:cNvSpPr/>
          <p:nvPr/>
        </p:nvSpPr>
        <p:spPr>
          <a:xfrm>
            <a:off x="2147258" y="5434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Rechteck 163"/>
          <p:cNvSpPr/>
          <p:nvPr/>
        </p:nvSpPr>
        <p:spPr>
          <a:xfrm>
            <a:off x="2147258" y="6922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Rechteck 164"/>
          <p:cNvSpPr/>
          <p:nvPr/>
        </p:nvSpPr>
        <p:spPr>
          <a:xfrm>
            <a:off x="2147258" y="8410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Rechteck 165"/>
          <p:cNvSpPr/>
          <p:nvPr/>
        </p:nvSpPr>
        <p:spPr>
          <a:xfrm>
            <a:off x="2147257" y="9833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Rechteck 166"/>
          <p:cNvSpPr/>
          <p:nvPr/>
        </p:nvSpPr>
        <p:spPr>
          <a:xfrm>
            <a:off x="2147257" y="11321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Rechteck 167"/>
          <p:cNvSpPr/>
          <p:nvPr/>
        </p:nvSpPr>
        <p:spPr>
          <a:xfrm>
            <a:off x="2147257" y="12808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Rechteck 168"/>
          <p:cNvSpPr/>
          <p:nvPr/>
        </p:nvSpPr>
        <p:spPr>
          <a:xfrm>
            <a:off x="2292704" y="5498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Rechteck 169"/>
          <p:cNvSpPr/>
          <p:nvPr/>
        </p:nvSpPr>
        <p:spPr>
          <a:xfrm>
            <a:off x="2292704" y="6986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Rechteck 170"/>
          <p:cNvSpPr/>
          <p:nvPr/>
        </p:nvSpPr>
        <p:spPr>
          <a:xfrm>
            <a:off x="2292704" y="8473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Rechteck 171"/>
          <p:cNvSpPr/>
          <p:nvPr/>
        </p:nvSpPr>
        <p:spPr>
          <a:xfrm>
            <a:off x="2292703" y="9897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Rechteck 172"/>
          <p:cNvSpPr/>
          <p:nvPr/>
        </p:nvSpPr>
        <p:spPr>
          <a:xfrm>
            <a:off x="2292703" y="11384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Rechteck 173"/>
          <p:cNvSpPr/>
          <p:nvPr/>
        </p:nvSpPr>
        <p:spPr>
          <a:xfrm>
            <a:off x="2292703" y="12872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Rechteck 174"/>
          <p:cNvSpPr/>
          <p:nvPr/>
        </p:nvSpPr>
        <p:spPr>
          <a:xfrm>
            <a:off x="2438150" y="5561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Rechteck 175"/>
          <p:cNvSpPr/>
          <p:nvPr/>
        </p:nvSpPr>
        <p:spPr>
          <a:xfrm>
            <a:off x="2438150" y="7049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Rechteck 176"/>
          <p:cNvSpPr/>
          <p:nvPr/>
        </p:nvSpPr>
        <p:spPr>
          <a:xfrm>
            <a:off x="2438150" y="8537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Rechteck 177"/>
          <p:cNvSpPr/>
          <p:nvPr/>
        </p:nvSpPr>
        <p:spPr>
          <a:xfrm>
            <a:off x="2438149" y="9960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Rechteck 178"/>
          <p:cNvSpPr/>
          <p:nvPr/>
        </p:nvSpPr>
        <p:spPr>
          <a:xfrm>
            <a:off x="2438149" y="11448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Rechteck 179"/>
          <p:cNvSpPr/>
          <p:nvPr/>
        </p:nvSpPr>
        <p:spPr>
          <a:xfrm>
            <a:off x="2438149" y="12935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Rechteck 180"/>
          <p:cNvSpPr/>
          <p:nvPr/>
        </p:nvSpPr>
        <p:spPr>
          <a:xfrm>
            <a:off x="2583596" y="5625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Rechteck 181"/>
          <p:cNvSpPr/>
          <p:nvPr/>
        </p:nvSpPr>
        <p:spPr>
          <a:xfrm>
            <a:off x="2583596" y="7113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Rechteck 182"/>
          <p:cNvSpPr/>
          <p:nvPr/>
        </p:nvSpPr>
        <p:spPr>
          <a:xfrm>
            <a:off x="2583596" y="8600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Rechteck 183"/>
          <p:cNvSpPr/>
          <p:nvPr/>
        </p:nvSpPr>
        <p:spPr>
          <a:xfrm>
            <a:off x="2583595" y="10024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Rechteck 184"/>
          <p:cNvSpPr/>
          <p:nvPr/>
        </p:nvSpPr>
        <p:spPr>
          <a:xfrm>
            <a:off x="2583595" y="11511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Rechteck 185"/>
          <p:cNvSpPr/>
          <p:nvPr/>
        </p:nvSpPr>
        <p:spPr>
          <a:xfrm>
            <a:off x="2583595" y="12999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Rechteck 186"/>
          <p:cNvSpPr/>
          <p:nvPr/>
        </p:nvSpPr>
        <p:spPr>
          <a:xfrm>
            <a:off x="2729041" y="5625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Rechteck 187"/>
          <p:cNvSpPr/>
          <p:nvPr/>
        </p:nvSpPr>
        <p:spPr>
          <a:xfrm>
            <a:off x="2729041" y="7113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Rechteck 188"/>
          <p:cNvSpPr/>
          <p:nvPr/>
        </p:nvSpPr>
        <p:spPr>
          <a:xfrm>
            <a:off x="2729041" y="8600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Rechteck 189"/>
          <p:cNvSpPr/>
          <p:nvPr/>
        </p:nvSpPr>
        <p:spPr>
          <a:xfrm>
            <a:off x="2729040" y="10024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Rechteck 190"/>
          <p:cNvSpPr/>
          <p:nvPr/>
        </p:nvSpPr>
        <p:spPr>
          <a:xfrm>
            <a:off x="2729040" y="11511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Rechteck 191"/>
          <p:cNvSpPr/>
          <p:nvPr/>
        </p:nvSpPr>
        <p:spPr>
          <a:xfrm>
            <a:off x="2729040" y="12999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Rechteck 192"/>
          <p:cNvSpPr/>
          <p:nvPr/>
        </p:nvSpPr>
        <p:spPr>
          <a:xfrm>
            <a:off x="2874487" y="5561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Rechteck 193"/>
          <p:cNvSpPr/>
          <p:nvPr/>
        </p:nvSpPr>
        <p:spPr>
          <a:xfrm>
            <a:off x="2874487" y="7049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Rechteck 194"/>
          <p:cNvSpPr/>
          <p:nvPr/>
        </p:nvSpPr>
        <p:spPr>
          <a:xfrm>
            <a:off x="2874487" y="8537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Rechteck 195"/>
          <p:cNvSpPr/>
          <p:nvPr/>
        </p:nvSpPr>
        <p:spPr>
          <a:xfrm>
            <a:off x="2874486" y="9960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Rechteck 196"/>
          <p:cNvSpPr/>
          <p:nvPr/>
        </p:nvSpPr>
        <p:spPr>
          <a:xfrm>
            <a:off x="2874486" y="11448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Rechteck 197"/>
          <p:cNvSpPr/>
          <p:nvPr/>
        </p:nvSpPr>
        <p:spPr>
          <a:xfrm>
            <a:off x="2874486" y="12935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Rechteck 198"/>
          <p:cNvSpPr/>
          <p:nvPr/>
        </p:nvSpPr>
        <p:spPr>
          <a:xfrm>
            <a:off x="3019933" y="5498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Rechteck 199"/>
          <p:cNvSpPr/>
          <p:nvPr/>
        </p:nvSpPr>
        <p:spPr>
          <a:xfrm>
            <a:off x="3019933" y="6986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Rechteck 200"/>
          <p:cNvSpPr/>
          <p:nvPr/>
        </p:nvSpPr>
        <p:spPr>
          <a:xfrm>
            <a:off x="3019933" y="8473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Rechteck 201"/>
          <p:cNvSpPr/>
          <p:nvPr/>
        </p:nvSpPr>
        <p:spPr>
          <a:xfrm>
            <a:off x="3019932" y="9897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Rechteck 202"/>
          <p:cNvSpPr/>
          <p:nvPr/>
        </p:nvSpPr>
        <p:spPr>
          <a:xfrm>
            <a:off x="3019932" y="11384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Rechteck 203"/>
          <p:cNvSpPr/>
          <p:nvPr/>
        </p:nvSpPr>
        <p:spPr>
          <a:xfrm>
            <a:off x="3019932" y="12872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Rechteck 204"/>
          <p:cNvSpPr/>
          <p:nvPr/>
        </p:nvSpPr>
        <p:spPr>
          <a:xfrm>
            <a:off x="3165379" y="5434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Rechteck 205"/>
          <p:cNvSpPr/>
          <p:nvPr/>
        </p:nvSpPr>
        <p:spPr>
          <a:xfrm>
            <a:off x="3165379" y="6922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Rechteck 206"/>
          <p:cNvSpPr/>
          <p:nvPr/>
        </p:nvSpPr>
        <p:spPr>
          <a:xfrm>
            <a:off x="3165379" y="8410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Rechteck 207"/>
          <p:cNvSpPr/>
          <p:nvPr/>
        </p:nvSpPr>
        <p:spPr>
          <a:xfrm>
            <a:off x="3165378" y="9833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Rechteck 208"/>
          <p:cNvSpPr/>
          <p:nvPr/>
        </p:nvSpPr>
        <p:spPr>
          <a:xfrm>
            <a:off x="3165378" y="11321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/>
          <p:cNvSpPr/>
          <p:nvPr/>
        </p:nvSpPr>
        <p:spPr>
          <a:xfrm>
            <a:off x="3165378" y="12808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Rechteck 210"/>
          <p:cNvSpPr/>
          <p:nvPr/>
        </p:nvSpPr>
        <p:spPr>
          <a:xfrm>
            <a:off x="3310824" y="5371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Rechteck 211"/>
          <p:cNvSpPr/>
          <p:nvPr/>
        </p:nvSpPr>
        <p:spPr>
          <a:xfrm>
            <a:off x="3310824" y="6859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Rechteck 212"/>
          <p:cNvSpPr/>
          <p:nvPr/>
        </p:nvSpPr>
        <p:spPr>
          <a:xfrm>
            <a:off x="3310824" y="8346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/>
          <p:cNvSpPr/>
          <p:nvPr/>
        </p:nvSpPr>
        <p:spPr>
          <a:xfrm>
            <a:off x="3310823" y="9770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Rechteck 214"/>
          <p:cNvSpPr/>
          <p:nvPr/>
        </p:nvSpPr>
        <p:spPr>
          <a:xfrm>
            <a:off x="3310823" y="11257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/>
          <p:cNvSpPr/>
          <p:nvPr/>
        </p:nvSpPr>
        <p:spPr>
          <a:xfrm>
            <a:off x="3310823" y="12745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Rechteck 216"/>
          <p:cNvSpPr/>
          <p:nvPr/>
        </p:nvSpPr>
        <p:spPr>
          <a:xfrm>
            <a:off x="3456270" y="5307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Rechteck 217"/>
          <p:cNvSpPr/>
          <p:nvPr/>
        </p:nvSpPr>
        <p:spPr>
          <a:xfrm>
            <a:off x="3456270" y="6795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Rechteck 218"/>
          <p:cNvSpPr/>
          <p:nvPr/>
        </p:nvSpPr>
        <p:spPr>
          <a:xfrm>
            <a:off x="3456270" y="8283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0" name="Rechteck 219"/>
          <p:cNvSpPr/>
          <p:nvPr/>
        </p:nvSpPr>
        <p:spPr>
          <a:xfrm>
            <a:off x="3456269" y="9706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1" name="Rechteck 220"/>
          <p:cNvSpPr/>
          <p:nvPr/>
        </p:nvSpPr>
        <p:spPr>
          <a:xfrm>
            <a:off x="3456269" y="11194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2" name="Rechteck 221"/>
          <p:cNvSpPr/>
          <p:nvPr/>
        </p:nvSpPr>
        <p:spPr>
          <a:xfrm>
            <a:off x="3456269" y="12681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3" name="Rechteck 222"/>
          <p:cNvSpPr/>
          <p:nvPr/>
        </p:nvSpPr>
        <p:spPr>
          <a:xfrm>
            <a:off x="3601716" y="5244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Rechteck 223"/>
          <p:cNvSpPr/>
          <p:nvPr/>
        </p:nvSpPr>
        <p:spPr>
          <a:xfrm>
            <a:off x="3601716" y="6732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" name="Rechteck 224"/>
          <p:cNvSpPr/>
          <p:nvPr/>
        </p:nvSpPr>
        <p:spPr>
          <a:xfrm>
            <a:off x="3601716" y="8219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6" name="Rechteck 225"/>
          <p:cNvSpPr/>
          <p:nvPr/>
        </p:nvSpPr>
        <p:spPr>
          <a:xfrm>
            <a:off x="3601715" y="9643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7" name="Rechteck 226"/>
          <p:cNvSpPr/>
          <p:nvPr/>
        </p:nvSpPr>
        <p:spPr>
          <a:xfrm>
            <a:off x="3601715" y="11130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" name="Rechteck 227"/>
          <p:cNvSpPr/>
          <p:nvPr/>
        </p:nvSpPr>
        <p:spPr>
          <a:xfrm>
            <a:off x="3601715" y="12618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Rechteck 228"/>
          <p:cNvSpPr/>
          <p:nvPr/>
        </p:nvSpPr>
        <p:spPr>
          <a:xfrm>
            <a:off x="3747162" y="5180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0" name="Rechteck 229"/>
          <p:cNvSpPr/>
          <p:nvPr/>
        </p:nvSpPr>
        <p:spPr>
          <a:xfrm>
            <a:off x="3747162" y="6668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1" name="Rechteck 230"/>
          <p:cNvSpPr/>
          <p:nvPr/>
        </p:nvSpPr>
        <p:spPr>
          <a:xfrm>
            <a:off x="3747162" y="8156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Rechteck 231"/>
          <p:cNvSpPr/>
          <p:nvPr/>
        </p:nvSpPr>
        <p:spPr>
          <a:xfrm>
            <a:off x="3747161" y="9579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Rechteck 232"/>
          <p:cNvSpPr/>
          <p:nvPr/>
        </p:nvSpPr>
        <p:spPr>
          <a:xfrm>
            <a:off x="3747161" y="11067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4" name="Rechteck 233"/>
          <p:cNvSpPr/>
          <p:nvPr/>
        </p:nvSpPr>
        <p:spPr>
          <a:xfrm>
            <a:off x="3747161" y="12554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Gleichschenkliges Dreieck 234"/>
          <p:cNvSpPr/>
          <p:nvPr/>
        </p:nvSpPr>
        <p:spPr>
          <a:xfrm>
            <a:off x="1464339" y="1453416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6" name="Ellipse 235"/>
          <p:cNvSpPr/>
          <p:nvPr/>
        </p:nvSpPr>
        <p:spPr>
          <a:xfrm>
            <a:off x="1524419" y="1403804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7" name="Gleichschenkliges Dreieck 236"/>
          <p:cNvSpPr/>
          <p:nvPr/>
        </p:nvSpPr>
        <p:spPr>
          <a:xfrm>
            <a:off x="3792163" y="1462946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8" name="Ellipse 237"/>
          <p:cNvSpPr/>
          <p:nvPr/>
        </p:nvSpPr>
        <p:spPr>
          <a:xfrm>
            <a:off x="3852243" y="1413334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9" name="Gerader Verbinder 238"/>
          <p:cNvCxnSpPr/>
          <p:nvPr/>
        </p:nvCxnSpPr>
        <p:spPr>
          <a:xfrm>
            <a:off x="1380476" y="1640270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r Verbinder 239"/>
          <p:cNvCxnSpPr/>
          <p:nvPr/>
        </p:nvCxnSpPr>
        <p:spPr>
          <a:xfrm>
            <a:off x="3702654" y="1641579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r Verbinder 240"/>
          <p:cNvCxnSpPr/>
          <p:nvPr/>
        </p:nvCxnSpPr>
        <p:spPr>
          <a:xfrm flipH="1">
            <a:off x="1316775" y="163612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Gerader Verbinder 241"/>
          <p:cNvCxnSpPr/>
          <p:nvPr/>
        </p:nvCxnSpPr>
        <p:spPr>
          <a:xfrm flipH="1">
            <a:off x="1424407" y="164352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Gerader Verbinder 242"/>
          <p:cNvCxnSpPr/>
          <p:nvPr/>
        </p:nvCxnSpPr>
        <p:spPr>
          <a:xfrm flipH="1">
            <a:off x="1545421" y="164352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Gerader Verbinder 243"/>
          <p:cNvCxnSpPr/>
          <p:nvPr/>
        </p:nvCxnSpPr>
        <p:spPr>
          <a:xfrm flipH="1">
            <a:off x="1653053" y="1643779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r Verbinder 244"/>
          <p:cNvCxnSpPr/>
          <p:nvPr/>
        </p:nvCxnSpPr>
        <p:spPr>
          <a:xfrm flipH="1">
            <a:off x="3634190" y="164287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r Verbinder 245"/>
          <p:cNvCxnSpPr/>
          <p:nvPr/>
        </p:nvCxnSpPr>
        <p:spPr>
          <a:xfrm flipH="1">
            <a:off x="3741822" y="165027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r Verbinder 246"/>
          <p:cNvCxnSpPr/>
          <p:nvPr/>
        </p:nvCxnSpPr>
        <p:spPr>
          <a:xfrm flipH="1">
            <a:off x="3862836" y="164598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r Verbinder 247"/>
          <p:cNvCxnSpPr/>
          <p:nvPr/>
        </p:nvCxnSpPr>
        <p:spPr>
          <a:xfrm flipH="1">
            <a:off x="3970468" y="1647291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 Verbindung mit Pfeil 248"/>
          <p:cNvCxnSpPr/>
          <p:nvPr/>
        </p:nvCxnSpPr>
        <p:spPr>
          <a:xfrm>
            <a:off x="2735072" y="273114"/>
            <a:ext cx="0" cy="25717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Freihandform 249"/>
          <p:cNvSpPr/>
          <p:nvPr/>
        </p:nvSpPr>
        <p:spPr>
          <a:xfrm>
            <a:off x="1559888" y="507386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1" name="Freihandform 250"/>
          <p:cNvSpPr/>
          <p:nvPr/>
        </p:nvSpPr>
        <p:spPr>
          <a:xfrm>
            <a:off x="1566537" y="1396007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Rechteck 251"/>
          <p:cNvSpPr/>
          <p:nvPr/>
        </p:nvSpPr>
        <p:spPr>
          <a:xfrm>
            <a:off x="7986712" y="371717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3" name="Rechteck 252"/>
          <p:cNvSpPr/>
          <p:nvPr/>
        </p:nvSpPr>
        <p:spPr>
          <a:xfrm>
            <a:off x="7986712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4" name="Rechteck 253"/>
          <p:cNvSpPr/>
          <p:nvPr/>
        </p:nvSpPr>
        <p:spPr>
          <a:xfrm>
            <a:off x="7986712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5" name="Rechteck 254"/>
          <p:cNvSpPr/>
          <p:nvPr/>
        </p:nvSpPr>
        <p:spPr>
          <a:xfrm>
            <a:off x="7986711" y="4157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6" name="Rechteck 255"/>
          <p:cNvSpPr/>
          <p:nvPr/>
        </p:nvSpPr>
        <p:spPr>
          <a:xfrm>
            <a:off x="7986711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7" name="Rechteck 256"/>
          <p:cNvSpPr/>
          <p:nvPr/>
        </p:nvSpPr>
        <p:spPr>
          <a:xfrm>
            <a:off x="7986711" y="445456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8" name="Rechteck 257"/>
          <p:cNvSpPr/>
          <p:nvPr/>
        </p:nvSpPr>
        <p:spPr>
          <a:xfrm>
            <a:off x="8132158" y="371717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9" name="Rechteck 258"/>
          <p:cNvSpPr/>
          <p:nvPr/>
        </p:nvSpPr>
        <p:spPr>
          <a:xfrm>
            <a:off x="8132158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0" name="Rechteck 259"/>
          <p:cNvSpPr/>
          <p:nvPr/>
        </p:nvSpPr>
        <p:spPr>
          <a:xfrm>
            <a:off x="8132158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1" name="Rechteck 260"/>
          <p:cNvSpPr/>
          <p:nvPr/>
        </p:nvSpPr>
        <p:spPr>
          <a:xfrm>
            <a:off x="8132157" y="4157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Rechteck 261"/>
          <p:cNvSpPr/>
          <p:nvPr/>
        </p:nvSpPr>
        <p:spPr>
          <a:xfrm>
            <a:off x="8132157" y="430581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3" name="Rechteck 262"/>
          <p:cNvSpPr/>
          <p:nvPr/>
        </p:nvSpPr>
        <p:spPr>
          <a:xfrm>
            <a:off x="8132157" y="445456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4" name="Rechteck 263"/>
          <p:cNvSpPr/>
          <p:nvPr/>
        </p:nvSpPr>
        <p:spPr>
          <a:xfrm>
            <a:off x="8277604" y="371717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Rechteck 264"/>
          <p:cNvSpPr/>
          <p:nvPr/>
        </p:nvSpPr>
        <p:spPr>
          <a:xfrm>
            <a:off x="8277604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Rechteck 265"/>
          <p:cNvSpPr/>
          <p:nvPr/>
        </p:nvSpPr>
        <p:spPr>
          <a:xfrm>
            <a:off x="8277604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7" name="Rechteck 266"/>
          <p:cNvSpPr/>
          <p:nvPr/>
        </p:nvSpPr>
        <p:spPr>
          <a:xfrm>
            <a:off x="8277603" y="415705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Rechteck 267"/>
          <p:cNvSpPr/>
          <p:nvPr/>
        </p:nvSpPr>
        <p:spPr>
          <a:xfrm>
            <a:off x="8277603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9" name="Rechteck 268"/>
          <p:cNvSpPr/>
          <p:nvPr/>
        </p:nvSpPr>
        <p:spPr>
          <a:xfrm>
            <a:off x="8277603" y="445456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0" name="Rechteck 269"/>
          <p:cNvSpPr/>
          <p:nvPr/>
        </p:nvSpPr>
        <p:spPr>
          <a:xfrm>
            <a:off x="8423050" y="371717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1" name="Rechteck 270"/>
          <p:cNvSpPr/>
          <p:nvPr/>
        </p:nvSpPr>
        <p:spPr>
          <a:xfrm>
            <a:off x="8423050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2" name="Rechteck 271"/>
          <p:cNvSpPr/>
          <p:nvPr/>
        </p:nvSpPr>
        <p:spPr>
          <a:xfrm>
            <a:off x="8423050" y="401469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3" name="Rechteck 272"/>
          <p:cNvSpPr/>
          <p:nvPr/>
        </p:nvSpPr>
        <p:spPr>
          <a:xfrm>
            <a:off x="8423049" y="4157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4" name="Rechteck 273"/>
          <p:cNvSpPr/>
          <p:nvPr/>
        </p:nvSpPr>
        <p:spPr>
          <a:xfrm>
            <a:off x="8423049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Rechteck 274"/>
          <p:cNvSpPr/>
          <p:nvPr/>
        </p:nvSpPr>
        <p:spPr>
          <a:xfrm>
            <a:off x="8423049" y="445456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6" name="Rechteck 275"/>
          <p:cNvSpPr/>
          <p:nvPr/>
        </p:nvSpPr>
        <p:spPr>
          <a:xfrm>
            <a:off x="8568495" y="371717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7" name="Rechteck 276"/>
          <p:cNvSpPr/>
          <p:nvPr/>
        </p:nvSpPr>
        <p:spPr>
          <a:xfrm>
            <a:off x="8568495" y="386593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8" name="Rechteck 277"/>
          <p:cNvSpPr/>
          <p:nvPr/>
        </p:nvSpPr>
        <p:spPr>
          <a:xfrm>
            <a:off x="8568495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Rechteck 278"/>
          <p:cNvSpPr/>
          <p:nvPr/>
        </p:nvSpPr>
        <p:spPr>
          <a:xfrm>
            <a:off x="8568494" y="415705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Rechteck 279"/>
          <p:cNvSpPr/>
          <p:nvPr/>
        </p:nvSpPr>
        <p:spPr>
          <a:xfrm>
            <a:off x="8568494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1" name="Rechteck 280"/>
          <p:cNvSpPr/>
          <p:nvPr/>
        </p:nvSpPr>
        <p:spPr>
          <a:xfrm>
            <a:off x="8568494" y="445456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2" name="Rechteck 281"/>
          <p:cNvSpPr/>
          <p:nvPr/>
        </p:nvSpPr>
        <p:spPr>
          <a:xfrm>
            <a:off x="8713941" y="371717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Rechteck 282"/>
          <p:cNvSpPr/>
          <p:nvPr/>
        </p:nvSpPr>
        <p:spPr>
          <a:xfrm>
            <a:off x="8713941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Rechteck 283"/>
          <p:cNvSpPr/>
          <p:nvPr/>
        </p:nvSpPr>
        <p:spPr>
          <a:xfrm>
            <a:off x="8713941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Rechteck 284"/>
          <p:cNvSpPr/>
          <p:nvPr/>
        </p:nvSpPr>
        <p:spPr>
          <a:xfrm>
            <a:off x="8713940" y="4157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Rechteck 285"/>
          <p:cNvSpPr/>
          <p:nvPr/>
        </p:nvSpPr>
        <p:spPr>
          <a:xfrm>
            <a:off x="8713940" y="430581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7" name="Rechteck 286"/>
          <p:cNvSpPr/>
          <p:nvPr/>
        </p:nvSpPr>
        <p:spPr>
          <a:xfrm>
            <a:off x="8713940" y="445456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Rechteck 287"/>
          <p:cNvSpPr/>
          <p:nvPr/>
        </p:nvSpPr>
        <p:spPr>
          <a:xfrm>
            <a:off x="8859387" y="371717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9" name="Rechteck 288"/>
          <p:cNvSpPr/>
          <p:nvPr/>
        </p:nvSpPr>
        <p:spPr>
          <a:xfrm>
            <a:off x="8859387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0" name="Rechteck 289"/>
          <p:cNvSpPr/>
          <p:nvPr/>
        </p:nvSpPr>
        <p:spPr>
          <a:xfrm>
            <a:off x="8859387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Rechteck 290"/>
          <p:cNvSpPr/>
          <p:nvPr/>
        </p:nvSpPr>
        <p:spPr>
          <a:xfrm>
            <a:off x="8859386" y="415705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2" name="Rechteck 291"/>
          <p:cNvSpPr/>
          <p:nvPr/>
        </p:nvSpPr>
        <p:spPr>
          <a:xfrm>
            <a:off x="8859386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3" name="Rechteck 292"/>
          <p:cNvSpPr/>
          <p:nvPr/>
        </p:nvSpPr>
        <p:spPr>
          <a:xfrm>
            <a:off x="8859386" y="445456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Rechteck 293"/>
          <p:cNvSpPr/>
          <p:nvPr/>
        </p:nvSpPr>
        <p:spPr>
          <a:xfrm>
            <a:off x="9004833" y="371717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Rechteck 294"/>
          <p:cNvSpPr/>
          <p:nvPr/>
        </p:nvSpPr>
        <p:spPr>
          <a:xfrm>
            <a:off x="9004833" y="386593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6" name="Rechteck 295"/>
          <p:cNvSpPr/>
          <p:nvPr/>
        </p:nvSpPr>
        <p:spPr>
          <a:xfrm>
            <a:off x="9004833" y="401469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Rechteck 296"/>
          <p:cNvSpPr/>
          <p:nvPr/>
        </p:nvSpPr>
        <p:spPr>
          <a:xfrm>
            <a:off x="9004832" y="4157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Rechteck 297"/>
          <p:cNvSpPr/>
          <p:nvPr/>
        </p:nvSpPr>
        <p:spPr>
          <a:xfrm>
            <a:off x="9004832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Rechteck 298"/>
          <p:cNvSpPr/>
          <p:nvPr/>
        </p:nvSpPr>
        <p:spPr>
          <a:xfrm>
            <a:off x="9004832" y="445456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Rechteck 299"/>
          <p:cNvSpPr/>
          <p:nvPr/>
        </p:nvSpPr>
        <p:spPr>
          <a:xfrm>
            <a:off x="9150278" y="371717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Rechteck 300"/>
          <p:cNvSpPr/>
          <p:nvPr/>
        </p:nvSpPr>
        <p:spPr>
          <a:xfrm>
            <a:off x="9150278" y="386593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Rechteck 301"/>
          <p:cNvSpPr/>
          <p:nvPr/>
        </p:nvSpPr>
        <p:spPr>
          <a:xfrm>
            <a:off x="9150278" y="401469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Rechteck 302"/>
          <p:cNvSpPr/>
          <p:nvPr/>
        </p:nvSpPr>
        <p:spPr>
          <a:xfrm>
            <a:off x="9150277" y="4157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Rechteck 303"/>
          <p:cNvSpPr/>
          <p:nvPr/>
        </p:nvSpPr>
        <p:spPr>
          <a:xfrm>
            <a:off x="9150277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Rechteck 304"/>
          <p:cNvSpPr/>
          <p:nvPr/>
        </p:nvSpPr>
        <p:spPr>
          <a:xfrm>
            <a:off x="9150277" y="445456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Rechteck 305"/>
          <p:cNvSpPr/>
          <p:nvPr/>
        </p:nvSpPr>
        <p:spPr>
          <a:xfrm>
            <a:off x="9295724" y="371717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Rechteck 306"/>
          <p:cNvSpPr/>
          <p:nvPr/>
        </p:nvSpPr>
        <p:spPr>
          <a:xfrm>
            <a:off x="9295724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Rechteck 307"/>
          <p:cNvSpPr/>
          <p:nvPr/>
        </p:nvSpPr>
        <p:spPr>
          <a:xfrm>
            <a:off x="9295724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Rechteck 308"/>
          <p:cNvSpPr/>
          <p:nvPr/>
        </p:nvSpPr>
        <p:spPr>
          <a:xfrm>
            <a:off x="9295723" y="415705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Rechteck 309"/>
          <p:cNvSpPr/>
          <p:nvPr/>
        </p:nvSpPr>
        <p:spPr>
          <a:xfrm>
            <a:off x="9295723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Rechteck 310"/>
          <p:cNvSpPr/>
          <p:nvPr/>
        </p:nvSpPr>
        <p:spPr>
          <a:xfrm>
            <a:off x="9295723" y="445456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Rechteck 311"/>
          <p:cNvSpPr/>
          <p:nvPr/>
        </p:nvSpPr>
        <p:spPr>
          <a:xfrm>
            <a:off x="9441170" y="3717176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Rechteck 312"/>
          <p:cNvSpPr/>
          <p:nvPr/>
        </p:nvSpPr>
        <p:spPr>
          <a:xfrm>
            <a:off x="9441170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Rechteck 313"/>
          <p:cNvSpPr/>
          <p:nvPr/>
        </p:nvSpPr>
        <p:spPr>
          <a:xfrm>
            <a:off x="9441170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Rechteck 314"/>
          <p:cNvSpPr/>
          <p:nvPr/>
        </p:nvSpPr>
        <p:spPr>
          <a:xfrm>
            <a:off x="9441169" y="4157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Rechteck 315"/>
          <p:cNvSpPr/>
          <p:nvPr/>
        </p:nvSpPr>
        <p:spPr>
          <a:xfrm>
            <a:off x="9441169" y="430581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Rechteck 316"/>
          <p:cNvSpPr/>
          <p:nvPr/>
        </p:nvSpPr>
        <p:spPr>
          <a:xfrm>
            <a:off x="9441169" y="445456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Rechteck 317"/>
          <p:cNvSpPr/>
          <p:nvPr/>
        </p:nvSpPr>
        <p:spPr>
          <a:xfrm>
            <a:off x="9586616" y="371717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Rechteck 318"/>
          <p:cNvSpPr/>
          <p:nvPr/>
        </p:nvSpPr>
        <p:spPr>
          <a:xfrm>
            <a:off x="9586616" y="3865933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Rechteck 319"/>
          <p:cNvSpPr/>
          <p:nvPr/>
        </p:nvSpPr>
        <p:spPr>
          <a:xfrm>
            <a:off x="9586616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Rechteck 320"/>
          <p:cNvSpPr/>
          <p:nvPr/>
        </p:nvSpPr>
        <p:spPr>
          <a:xfrm>
            <a:off x="9586615" y="415705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Rechteck 321"/>
          <p:cNvSpPr/>
          <p:nvPr/>
        </p:nvSpPr>
        <p:spPr>
          <a:xfrm>
            <a:off x="9586615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Rechteck 322"/>
          <p:cNvSpPr/>
          <p:nvPr/>
        </p:nvSpPr>
        <p:spPr>
          <a:xfrm>
            <a:off x="9586615" y="445456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Rechteck 323"/>
          <p:cNvSpPr/>
          <p:nvPr/>
        </p:nvSpPr>
        <p:spPr>
          <a:xfrm>
            <a:off x="9732061" y="371717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Rechteck 324"/>
          <p:cNvSpPr/>
          <p:nvPr/>
        </p:nvSpPr>
        <p:spPr>
          <a:xfrm>
            <a:off x="9732061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Rechteck 325"/>
          <p:cNvSpPr/>
          <p:nvPr/>
        </p:nvSpPr>
        <p:spPr>
          <a:xfrm>
            <a:off x="9732061" y="4014690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Rechteck 326"/>
          <p:cNvSpPr/>
          <p:nvPr/>
        </p:nvSpPr>
        <p:spPr>
          <a:xfrm>
            <a:off x="9732060" y="4157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Rechteck 327"/>
          <p:cNvSpPr/>
          <p:nvPr/>
        </p:nvSpPr>
        <p:spPr>
          <a:xfrm>
            <a:off x="9732060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Rechteck 328"/>
          <p:cNvSpPr/>
          <p:nvPr/>
        </p:nvSpPr>
        <p:spPr>
          <a:xfrm>
            <a:off x="9732060" y="445456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Rechteck 329"/>
          <p:cNvSpPr/>
          <p:nvPr/>
        </p:nvSpPr>
        <p:spPr>
          <a:xfrm>
            <a:off x="9877507" y="371717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Rechteck 330"/>
          <p:cNvSpPr/>
          <p:nvPr/>
        </p:nvSpPr>
        <p:spPr>
          <a:xfrm>
            <a:off x="9877507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Rechteck 331"/>
          <p:cNvSpPr/>
          <p:nvPr/>
        </p:nvSpPr>
        <p:spPr>
          <a:xfrm>
            <a:off x="9877507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Rechteck 332"/>
          <p:cNvSpPr/>
          <p:nvPr/>
        </p:nvSpPr>
        <p:spPr>
          <a:xfrm>
            <a:off x="9877506" y="415705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Rechteck 333"/>
          <p:cNvSpPr/>
          <p:nvPr/>
        </p:nvSpPr>
        <p:spPr>
          <a:xfrm>
            <a:off x="9877506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Rechteck 334"/>
          <p:cNvSpPr/>
          <p:nvPr/>
        </p:nvSpPr>
        <p:spPr>
          <a:xfrm>
            <a:off x="9877506" y="445456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Rechteck 335"/>
          <p:cNvSpPr/>
          <p:nvPr/>
        </p:nvSpPr>
        <p:spPr>
          <a:xfrm>
            <a:off x="10022953" y="371717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Rechteck 336"/>
          <p:cNvSpPr/>
          <p:nvPr/>
        </p:nvSpPr>
        <p:spPr>
          <a:xfrm>
            <a:off x="10022953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Rechteck 337"/>
          <p:cNvSpPr/>
          <p:nvPr/>
        </p:nvSpPr>
        <p:spPr>
          <a:xfrm>
            <a:off x="10022953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Rechteck 338"/>
          <p:cNvSpPr/>
          <p:nvPr/>
        </p:nvSpPr>
        <p:spPr>
          <a:xfrm>
            <a:off x="10022952" y="4157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Rechteck 339"/>
          <p:cNvSpPr/>
          <p:nvPr/>
        </p:nvSpPr>
        <p:spPr>
          <a:xfrm>
            <a:off x="10022952" y="430581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Rechteck 340"/>
          <p:cNvSpPr/>
          <p:nvPr/>
        </p:nvSpPr>
        <p:spPr>
          <a:xfrm>
            <a:off x="10022952" y="4454568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2" name="Rechteck 341"/>
          <p:cNvSpPr/>
          <p:nvPr/>
        </p:nvSpPr>
        <p:spPr>
          <a:xfrm>
            <a:off x="10168399" y="3717176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Rechteck 342"/>
          <p:cNvSpPr/>
          <p:nvPr/>
        </p:nvSpPr>
        <p:spPr>
          <a:xfrm>
            <a:off x="10168399" y="3865933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Rechteck 343"/>
          <p:cNvSpPr/>
          <p:nvPr/>
        </p:nvSpPr>
        <p:spPr>
          <a:xfrm>
            <a:off x="10168399" y="4014690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Rechteck 344"/>
          <p:cNvSpPr/>
          <p:nvPr/>
        </p:nvSpPr>
        <p:spPr>
          <a:xfrm>
            <a:off x="10168398" y="4157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Rechteck 345"/>
          <p:cNvSpPr/>
          <p:nvPr/>
        </p:nvSpPr>
        <p:spPr>
          <a:xfrm>
            <a:off x="10168398" y="43058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Rechteck 346"/>
          <p:cNvSpPr/>
          <p:nvPr/>
        </p:nvSpPr>
        <p:spPr>
          <a:xfrm>
            <a:off x="10168398" y="4454568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Gleichschenkliges Dreieck 347"/>
          <p:cNvSpPr/>
          <p:nvPr/>
        </p:nvSpPr>
        <p:spPr>
          <a:xfrm>
            <a:off x="7885576" y="4652495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/>
        </p:nvSpPr>
        <p:spPr>
          <a:xfrm>
            <a:off x="7945656" y="4602883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Gleichschenkliges Dreieck 349"/>
          <p:cNvSpPr/>
          <p:nvPr/>
        </p:nvSpPr>
        <p:spPr>
          <a:xfrm>
            <a:off x="10213400" y="4662025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/>
        </p:nvSpPr>
        <p:spPr>
          <a:xfrm>
            <a:off x="10273480" y="4612413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2" name="Gerader Verbinder 351"/>
          <p:cNvCxnSpPr/>
          <p:nvPr/>
        </p:nvCxnSpPr>
        <p:spPr>
          <a:xfrm>
            <a:off x="7801713" y="4839349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Gerader Verbinder 352"/>
          <p:cNvCxnSpPr/>
          <p:nvPr/>
        </p:nvCxnSpPr>
        <p:spPr>
          <a:xfrm>
            <a:off x="10123891" y="4840658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Gerader Verbinder 354"/>
          <p:cNvCxnSpPr/>
          <p:nvPr/>
        </p:nvCxnSpPr>
        <p:spPr>
          <a:xfrm flipH="1">
            <a:off x="7845644" y="4842601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Gerader Verbinder 355"/>
          <p:cNvCxnSpPr/>
          <p:nvPr/>
        </p:nvCxnSpPr>
        <p:spPr>
          <a:xfrm flipH="1">
            <a:off x="7966658" y="4842601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Gerader Verbinder 356"/>
          <p:cNvCxnSpPr/>
          <p:nvPr/>
        </p:nvCxnSpPr>
        <p:spPr>
          <a:xfrm flipH="1">
            <a:off x="8074290" y="4842858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Gerader Verbinder 357"/>
          <p:cNvCxnSpPr/>
          <p:nvPr/>
        </p:nvCxnSpPr>
        <p:spPr>
          <a:xfrm flipH="1">
            <a:off x="10055427" y="484195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Gerader Verbinder 358"/>
          <p:cNvCxnSpPr/>
          <p:nvPr/>
        </p:nvCxnSpPr>
        <p:spPr>
          <a:xfrm flipH="1">
            <a:off x="10163059" y="484935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Gerader Verbinder 359"/>
          <p:cNvCxnSpPr/>
          <p:nvPr/>
        </p:nvCxnSpPr>
        <p:spPr>
          <a:xfrm flipH="1">
            <a:off x="10284073" y="484506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Gerader Verbinder 360"/>
          <p:cNvCxnSpPr/>
          <p:nvPr/>
        </p:nvCxnSpPr>
        <p:spPr>
          <a:xfrm flipH="1">
            <a:off x="10391705" y="484027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Gleichschenkliges Dreieck 361"/>
          <p:cNvSpPr/>
          <p:nvPr/>
        </p:nvSpPr>
        <p:spPr>
          <a:xfrm>
            <a:off x="1473391" y="5956360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/>
        </p:nvSpPr>
        <p:spPr>
          <a:xfrm>
            <a:off x="1533471" y="5906748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Gleichschenkliges Dreieck 363"/>
          <p:cNvSpPr/>
          <p:nvPr/>
        </p:nvSpPr>
        <p:spPr>
          <a:xfrm>
            <a:off x="3801215" y="5965890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/>
        </p:nvSpPr>
        <p:spPr>
          <a:xfrm>
            <a:off x="3854945" y="5903578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6" name="Gerader Verbinder 365"/>
          <p:cNvCxnSpPr/>
          <p:nvPr/>
        </p:nvCxnSpPr>
        <p:spPr>
          <a:xfrm>
            <a:off x="1389528" y="6143214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Gerader Verbinder 366"/>
          <p:cNvCxnSpPr/>
          <p:nvPr/>
        </p:nvCxnSpPr>
        <p:spPr>
          <a:xfrm>
            <a:off x="3711706" y="6144523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Gerader Verbinder 367"/>
          <p:cNvCxnSpPr/>
          <p:nvPr/>
        </p:nvCxnSpPr>
        <p:spPr>
          <a:xfrm flipH="1">
            <a:off x="1325827" y="613906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Gerader Verbinder 368"/>
          <p:cNvCxnSpPr/>
          <p:nvPr/>
        </p:nvCxnSpPr>
        <p:spPr>
          <a:xfrm flipH="1">
            <a:off x="1433459" y="614646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Gerader Verbinder 369"/>
          <p:cNvCxnSpPr/>
          <p:nvPr/>
        </p:nvCxnSpPr>
        <p:spPr>
          <a:xfrm flipH="1">
            <a:off x="1554473" y="614646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Gerader Verbinder 370"/>
          <p:cNvCxnSpPr/>
          <p:nvPr/>
        </p:nvCxnSpPr>
        <p:spPr>
          <a:xfrm flipH="1">
            <a:off x="1662105" y="6146723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Gerader Verbinder 371"/>
          <p:cNvCxnSpPr/>
          <p:nvPr/>
        </p:nvCxnSpPr>
        <p:spPr>
          <a:xfrm flipH="1">
            <a:off x="3643242" y="6145819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Gerader Verbinder 372"/>
          <p:cNvCxnSpPr/>
          <p:nvPr/>
        </p:nvCxnSpPr>
        <p:spPr>
          <a:xfrm flipH="1">
            <a:off x="3750874" y="6153219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Gerader Verbinder 373"/>
          <p:cNvCxnSpPr/>
          <p:nvPr/>
        </p:nvCxnSpPr>
        <p:spPr>
          <a:xfrm flipH="1">
            <a:off x="3871888" y="6148931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Gerader Verbinder 374"/>
          <p:cNvCxnSpPr/>
          <p:nvPr/>
        </p:nvCxnSpPr>
        <p:spPr>
          <a:xfrm flipH="1">
            <a:off x="3979520" y="6144139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6" name="Grafik 3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54902" y="5020376"/>
            <a:ext cx="1178448" cy="88247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77" name="Grafik 3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14" y="5021880"/>
            <a:ext cx="1199756" cy="882471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78" name="Gerade Verbindung mit Pfeil 377"/>
          <p:cNvCxnSpPr>
            <a:stCxn id="16" idx="1"/>
            <a:endCxn id="377" idx="3"/>
          </p:cNvCxnSpPr>
          <p:nvPr/>
        </p:nvCxnSpPr>
        <p:spPr>
          <a:xfrm flipH="1" flipV="1">
            <a:off x="3944470" y="5463116"/>
            <a:ext cx="1188359" cy="30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Gerade Verbindung mit Pfeil 378"/>
          <p:cNvCxnSpPr>
            <a:stCxn id="8" idx="1"/>
          </p:cNvCxnSpPr>
          <p:nvPr/>
        </p:nvCxnSpPr>
        <p:spPr>
          <a:xfrm flipH="1">
            <a:off x="4224552" y="1570437"/>
            <a:ext cx="908280" cy="215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Gerade Verbindung mit Pfeil 379"/>
          <p:cNvCxnSpPr>
            <a:stCxn id="6" idx="3"/>
          </p:cNvCxnSpPr>
          <p:nvPr/>
        </p:nvCxnSpPr>
        <p:spPr>
          <a:xfrm>
            <a:off x="6797041" y="926495"/>
            <a:ext cx="992142" cy="21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Gerade Verbindung mit Pfeil 380"/>
          <p:cNvCxnSpPr>
            <a:stCxn id="12" idx="3"/>
          </p:cNvCxnSpPr>
          <p:nvPr/>
        </p:nvCxnSpPr>
        <p:spPr>
          <a:xfrm>
            <a:off x="6797040" y="4007502"/>
            <a:ext cx="840386" cy="103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Ellipse 381"/>
          <p:cNvSpPr/>
          <p:nvPr/>
        </p:nvSpPr>
        <p:spPr>
          <a:xfrm>
            <a:off x="1549864" y="41817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/>
        </p:nvSpPr>
        <p:spPr>
          <a:xfrm>
            <a:off x="1549862" y="44024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/>
        </p:nvSpPr>
        <p:spPr>
          <a:xfrm>
            <a:off x="1776367" y="41817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/>
        </p:nvSpPr>
        <p:spPr>
          <a:xfrm>
            <a:off x="1776366" y="396104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6" name="Ellipse 385"/>
          <p:cNvSpPr/>
          <p:nvPr/>
        </p:nvSpPr>
        <p:spPr>
          <a:xfrm>
            <a:off x="1776365" y="44024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7" name="Ellipse 386"/>
          <p:cNvSpPr/>
          <p:nvPr/>
        </p:nvSpPr>
        <p:spPr>
          <a:xfrm>
            <a:off x="2000501" y="41817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8" name="Ellipse 387"/>
          <p:cNvSpPr/>
          <p:nvPr/>
        </p:nvSpPr>
        <p:spPr>
          <a:xfrm>
            <a:off x="2000500" y="396104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9" name="Ellipse 388"/>
          <p:cNvSpPr/>
          <p:nvPr/>
        </p:nvSpPr>
        <p:spPr>
          <a:xfrm>
            <a:off x="2000499" y="44024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0" name="Ellipse 389"/>
          <p:cNvSpPr/>
          <p:nvPr/>
        </p:nvSpPr>
        <p:spPr>
          <a:xfrm>
            <a:off x="2227004" y="41817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1" name="Ellipse 390"/>
          <p:cNvSpPr/>
          <p:nvPr/>
        </p:nvSpPr>
        <p:spPr>
          <a:xfrm>
            <a:off x="2227003" y="396104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2" name="Ellipse 391"/>
          <p:cNvSpPr/>
          <p:nvPr/>
        </p:nvSpPr>
        <p:spPr>
          <a:xfrm>
            <a:off x="2227002" y="44024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3" name="Ellipse 392"/>
          <p:cNvSpPr/>
          <p:nvPr/>
        </p:nvSpPr>
        <p:spPr>
          <a:xfrm>
            <a:off x="2451136" y="41817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4" name="Ellipse 393"/>
          <p:cNvSpPr/>
          <p:nvPr/>
        </p:nvSpPr>
        <p:spPr>
          <a:xfrm>
            <a:off x="2451135" y="396104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5" name="Ellipse 394"/>
          <p:cNvSpPr/>
          <p:nvPr/>
        </p:nvSpPr>
        <p:spPr>
          <a:xfrm>
            <a:off x="2451134" y="44024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6" name="Ellipse 395"/>
          <p:cNvSpPr/>
          <p:nvPr/>
        </p:nvSpPr>
        <p:spPr>
          <a:xfrm>
            <a:off x="2677639" y="418174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7" name="Ellipse 396"/>
          <p:cNvSpPr/>
          <p:nvPr/>
        </p:nvSpPr>
        <p:spPr>
          <a:xfrm>
            <a:off x="2677638" y="396104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8" name="Ellipse 397"/>
          <p:cNvSpPr/>
          <p:nvPr/>
        </p:nvSpPr>
        <p:spPr>
          <a:xfrm>
            <a:off x="2677637" y="440245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9" name="Ellipse 398"/>
          <p:cNvSpPr/>
          <p:nvPr/>
        </p:nvSpPr>
        <p:spPr>
          <a:xfrm>
            <a:off x="1998131" y="352669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0" name="Ellipse 399"/>
          <p:cNvSpPr/>
          <p:nvPr/>
        </p:nvSpPr>
        <p:spPr>
          <a:xfrm>
            <a:off x="1998129" y="374740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1" name="Ellipse 400"/>
          <p:cNvSpPr/>
          <p:nvPr/>
        </p:nvSpPr>
        <p:spPr>
          <a:xfrm>
            <a:off x="2224634" y="352669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2" name="Ellipse 401"/>
          <p:cNvSpPr/>
          <p:nvPr/>
        </p:nvSpPr>
        <p:spPr>
          <a:xfrm>
            <a:off x="2224633" y="330599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3" name="Ellipse 402"/>
          <p:cNvSpPr/>
          <p:nvPr/>
        </p:nvSpPr>
        <p:spPr>
          <a:xfrm>
            <a:off x="2224632" y="374740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4" name="Ellipse 403"/>
          <p:cNvSpPr/>
          <p:nvPr/>
        </p:nvSpPr>
        <p:spPr>
          <a:xfrm>
            <a:off x="2905729" y="418174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5" name="Ellipse 404"/>
          <p:cNvSpPr/>
          <p:nvPr/>
        </p:nvSpPr>
        <p:spPr>
          <a:xfrm>
            <a:off x="2905727" y="440245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6" name="Ellipse 405"/>
          <p:cNvSpPr/>
          <p:nvPr/>
        </p:nvSpPr>
        <p:spPr>
          <a:xfrm>
            <a:off x="3132232" y="418174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7" name="Ellipse 406"/>
          <p:cNvSpPr/>
          <p:nvPr/>
        </p:nvSpPr>
        <p:spPr>
          <a:xfrm>
            <a:off x="3132231" y="396104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8" name="Ellipse 407"/>
          <p:cNvSpPr/>
          <p:nvPr/>
        </p:nvSpPr>
        <p:spPr>
          <a:xfrm>
            <a:off x="3132230" y="440245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9" name="Ellipse 408"/>
          <p:cNvSpPr/>
          <p:nvPr/>
        </p:nvSpPr>
        <p:spPr>
          <a:xfrm>
            <a:off x="2446397" y="3526699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0" name="Ellipse 409"/>
          <p:cNvSpPr/>
          <p:nvPr/>
        </p:nvSpPr>
        <p:spPr>
          <a:xfrm>
            <a:off x="2446396" y="3305992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1" name="Ellipse 410"/>
          <p:cNvSpPr/>
          <p:nvPr/>
        </p:nvSpPr>
        <p:spPr>
          <a:xfrm>
            <a:off x="2446395" y="3747406"/>
            <a:ext cx="226503" cy="2207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2" name="Ellipse 411"/>
          <p:cNvSpPr/>
          <p:nvPr/>
        </p:nvSpPr>
        <p:spPr>
          <a:xfrm>
            <a:off x="3358733" y="418174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3" name="Ellipse 412"/>
          <p:cNvSpPr/>
          <p:nvPr/>
        </p:nvSpPr>
        <p:spPr>
          <a:xfrm>
            <a:off x="3358732" y="396104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4" name="Ellipse 413"/>
          <p:cNvSpPr/>
          <p:nvPr/>
        </p:nvSpPr>
        <p:spPr>
          <a:xfrm>
            <a:off x="3358731" y="440245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5" name="Ellipse 414"/>
          <p:cNvSpPr/>
          <p:nvPr/>
        </p:nvSpPr>
        <p:spPr>
          <a:xfrm>
            <a:off x="3585236" y="418174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6" name="Ellipse 415"/>
          <p:cNvSpPr/>
          <p:nvPr/>
        </p:nvSpPr>
        <p:spPr>
          <a:xfrm>
            <a:off x="3585235" y="3961042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7" name="Ellipse 416"/>
          <p:cNvSpPr/>
          <p:nvPr/>
        </p:nvSpPr>
        <p:spPr>
          <a:xfrm>
            <a:off x="3585234" y="440245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8" name="Ellipse 417"/>
          <p:cNvSpPr/>
          <p:nvPr/>
        </p:nvSpPr>
        <p:spPr>
          <a:xfrm>
            <a:off x="3358731" y="374740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9" name="Ellipse 418"/>
          <p:cNvSpPr/>
          <p:nvPr/>
        </p:nvSpPr>
        <p:spPr>
          <a:xfrm>
            <a:off x="3585236" y="3526699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0" name="Ellipse 419"/>
          <p:cNvSpPr/>
          <p:nvPr/>
        </p:nvSpPr>
        <p:spPr>
          <a:xfrm>
            <a:off x="3585234" y="3747406"/>
            <a:ext cx="226503" cy="22070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1" name="Gerader Verbinder 420"/>
          <p:cNvCxnSpPr/>
          <p:nvPr/>
        </p:nvCxnSpPr>
        <p:spPr>
          <a:xfrm>
            <a:off x="2904140" y="3356847"/>
            <a:ext cx="0" cy="1232830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2" name="Gerade Verbindung mit Pfeil 421"/>
          <p:cNvCxnSpPr>
            <a:stCxn id="11" idx="1"/>
          </p:cNvCxnSpPr>
          <p:nvPr/>
        </p:nvCxnSpPr>
        <p:spPr>
          <a:xfrm flipH="1">
            <a:off x="3978456" y="3378524"/>
            <a:ext cx="779472" cy="52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7" name="Textfeld 496"/>
              <p:cNvSpPr txBox="1"/>
              <p:nvPr/>
            </p:nvSpPr>
            <p:spPr>
              <a:xfrm>
                <a:off x="181303" y="874306"/>
                <a:ext cx="11891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600" b="1" i="1" dirty="0"/>
              </a:p>
            </p:txBody>
          </p:sp>
        </mc:Choice>
        <mc:Fallback xmlns="">
          <p:sp>
            <p:nvSpPr>
              <p:cNvPr id="497" name="Textfeld 4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03" y="874306"/>
                <a:ext cx="1189108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3" name="Rechteck 612"/>
          <p:cNvSpPr/>
          <p:nvPr/>
        </p:nvSpPr>
        <p:spPr>
          <a:xfrm>
            <a:off x="1482730" y="20272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4" name="Rechteck 613"/>
          <p:cNvSpPr/>
          <p:nvPr/>
        </p:nvSpPr>
        <p:spPr>
          <a:xfrm>
            <a:off x="1482730" y="21760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5" name="Rechteck 614"/>
          <p:cNvSpPr/>
          <p:nvPr/>
        </p:nvSpPr>
        <p:spPr>
          <a:xfrm>
            <a:off x="1482730" y="23247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6" name="Rechteck 615"/>
          <p:cNvSpPr/>
          <p:nvPr/>
        </p:nvSpPr>
        <p:spPr>
          <a:xfrm>
            <a:off x="1482729" y="24671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7" name="Rechteck 616"/>
          <p:cNvSpPr/>
          <p:nvPr/>
        </p:nvSpPr>
        <p:spPr>
          <a:xfrm>
            <a:off x="1482729" y="26158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8" name="Rechteck 617"/>
          <p:cNvSpPr/>
          <p:nvPr/>
        </p:nvSpPr>
        <p:spPr>
          <a:xfrm>
            <a:off x="1482729" y="276463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9" name="Rechteck 618"/>
          <p:cNvSpPr/>
          <p:nvPr/>
        </p:nvSpPr>
        <p:spPr>
          <a:xfrm>
            <a:off x="1628176" y="20335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0" name="Rechteck 619"/>
          <p:cNvSpPr/>
          <p:nvPr/>
        </p:nvSpPr>
        <p:spPr>
          <a:xfrm>
            <a:off x="1628176" y="21823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1" name="Rechteck 620"/>
          <p:cNvSpPr/>
          <p:nvPr/>
        </p:nvSpPr>
        <p:spPr>
          <a:xfrm>
            <a:off x="1628176" y="23311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2" name="Rechteck 621"/>
          <p:cNvSpPr/>
          <p:nvPr/>
        </p:nvSpPr>
        <p:spPr>
          <a:xfrm>
            <a:off x="1628175" y="24734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3" name="Rechteck 622"/>
          <p:cNvSpPr/>
          <p:nvPr/>
        </p:nvSpPr>
        <p:spPr>
          <a:xfrm>
            <a:off x="1628175" y="26222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4" name="Rechteck 623"/>
          <p:cNvSpPr/>
          <p:nvPr/>
        </p:nvSpPr>
        <p:spPr>
          <a:xfrm>
            <a:off x="1628175" y="27709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5" name="Rechteck 624"/>
          <p:cNvSpPr/>
          <p:nvPr/>
        </p:nvSpPr>
        <p:spPr>
          <a:xfrm>
            <a:off x="1773622" y="20399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6" name="Rechteck 625"/>
          <p:cNvSpPr/>
          <p:nvPr/>
        </p:nvSpPr>
        <p:spPr>
          <a:xfrm>
            <a:off x="1773622" y="21887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7" name="Rechteck 626"/>
          <p:cNvSpPr/>
          <p:nvPr/>
        </p:nvSpPr>
        <p:spPr>
          <a:xfrm>
            <a:off x="1773622" y="23374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8" name="Rechteck 627"/>
          <p:cNvSpPr/>
          <p:nvPr/>
        </p:nvSpPr>
        <p:spPr>
          <a:xfrm>
            <a:off x="1773621" y="247982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9" name="Rechteck 628"/>
          <p:cNvSpPr/>
          <p:nvPr/>
        </p:nvSpPr>
        <p:spPr>
          <a:xfrm>
            <a:off x="1773621" y="26285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0" name="Rechteck 629"/>
          <p:cNvSpPr/>
          <p:nvPr/>
        </p:nvSpPr>
        <p:spPr>
          <a:xfrm>
            <a:off x="1773621" y="27773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1" name="Rechteck 630"/>
          <p:cNvSpPr/>
          <p:nvPr/>
        </p:nvSpPr>
        <p:spPr>
          <a:xfrm>
            <a:off x="1919068" y="20462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2" name="Rechteck 631"/>
          <p:cNvSpPr/>
          <p:nvPr/>
        </p:nvSpPr>
        <p:spPr>
          <a:xfrm>
            <a:off x="1919068" y="2195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3" name="Rechteck 632"/>
          <p:cNvSpPr/>
          <p:nvPr/>
        </p:nvSpPr>
        <p:spPr>
          <a:xfrm>
            <a:off x="1919068" y="234381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4" name="Rechteck 633"/>
          <p:cNvSpPr/>
          <p:nvPr/>
        </p:nvSpPr>
        <p:spPr>
          <a:xfrm>
            <a:off x="1919067" y="24861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5" name="Rechteck 634"/>
          <p:cNvSpPr/>
          <p:nvPr/>
        </p:nvSpPr>
        <p:spPr>
          <a:xfrm>
            <a:off x="1919067" y="26349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6" name="Rechteck 635"/>
          <p:cNvSpPr/>
          <p:nvPr/>
        </p:nvSpPr>
        <p:spPr>
          <a:xfrm>
            <a:off x="1919067" y="27836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7" name="Rechteck 636"/>
          <p:cNvSpPr/>
          <p:nvPr/>
        </p:nvSpPr>
        <p:spPr>
          <a:xfrm>
            <a:off x="2064513" y="20526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8" name="Rechteck 637"/>
          <p:cNvSpPr/>
          <p:nvPr/>
        </p:nvSpPr>
        <p:spPr>
          <a:xfrm>
            <a:off x="2064513" y="220140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9" name="Rechteck 638"/>
          <p:cNvSpPr/>
          <p:nvPr/>
        </p:nvSpPr>
        <p:spPr>
          <a:xfrm>
            <a:off x="2064513" y="235016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0" name="Rechteck 639"/>
          <p:cNvSpPr/>
          <p:nvPr/>
        </p:nvSpPr>
        <p:spPr>
          <a:xfrm>
            <a:off x="2064512" y="24925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1" name="Rechteck 640"/>
          <p:cNvSpPr/>
          <p:nvPr/>
        </p:nvSpPr>
        <p:spPr>
          <a:xfrm>
            <a:off x="2064512" y="26412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2" name="Rechteck 641"/>
          <p:cNvSpPr/>
          <p:nvPr/>
        </p:nvSpPr>
        <p:spPr>
          <a:xfrm>
            <a:off x="2064512" y="27900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3" name="Rechteck 642"/>
          <p:cNvSpPr/>
          <p:nvPr/>
        </p:nvSpPr>
        <p:spPr>
          <a:xfrm>
            <a:off x="2209959" y="205899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4" name="Rechteck 643"/>
          <p:cNvSpPr/>
          <p:nvPr/>
        </p:nvSpPr>
        <p:spPr>
          <a:xfrm>
            <a:off x="2209959" y="22077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5" name="Rechteck 644"/>
          <p:cNvSpPr/>
          <p:nvPr/>
        </p:nvSpPr>
        <p:spPr>
          <a:xfrm>
            <a:off x="2209959" y="235651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6" name="Rechteck 645"/>
          <p:cNvSpPr/>
          <p:nvPr/>
        </p:nvSpPr>
        <p:spPr>
          <a:xfrm>
            <a:off x="2209958" y="249887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7" name="Rechteck 646"/>
          <p:cNvSpPr/>
          <p:nvPr/>
        </p:nvSpPr>
        <p:spPr>
          <a:xfrm>
            <a:off x="2209958" y="26476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8" name="Rechteck 647"/>
          <p:cNvSpPr/>
          <p:nvPr/>
        </p:nvSpPr>
        <p:spPr>
          <a:xfrm>
            <a:off x="2209958" y="27963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9" name="Rechteck 648"/>
          <p:cNvSpPr/>
          <p:nvPr/>
        </p:nvSpPr>
        <p:spPr>
          <a:xfrm>
            <a:off x="2355405" y="206534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0" name="Rechteck 649"/>
          <p:cNvSpPr/>
          <p:nvPr/>
        </p:nvSpPr>
        <p:spPr>
          <a:xfrm>
            <a:off x="2355405" y="22141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1" name="Rechteck 650"/>
          <p:cNvSpPr/>
          <p:nvPr/>
        </p:nvSpPr>
        <p:spPr>
          <a:xfrm>
            <a:off x="2355405" y="23628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2" name="Rechteck 651"/>
          <p:cNvSpPr/>
          <p:nvPr/>
        </p:nvSpPr>
        <p:spPr>
          <a:xfrm>
            <a:off x="2355404" y="250522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3" name="Rechteck 652"/>
          <p:cNvSpPr/>
          <p:nvPr/>
        </p:nvSpPr>
        <p:spPr>
          <a:xfrm>
            <a:off x="2355404" y="265398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4" name="Rechteck 653"/>
          <p:cNvSpPr/>
          <p:nvPr/>
        </p:nvSpPr>
        <p:spPr>
          <a:xfrm>
            <a:off x="2355404" y="28027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5" name="Rechteck 654"/>
          <p:cNvSpPr/>
          <p:nvPr/>
        </p:nvSpPr>
        <p:spPr>
          <a:xfrm>
            <a:off x="2500851" y="207169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6" name="Rechteck 655"/>
          <p:cNvSpPr/>
          <p:nvPr/>
        </p:nvSpPr>
        <p:spPr>
          <a:xfrm>
            <a:off x="2500851" y="22204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7" name="Rechteck 656"/>
          <p:cNvSpPr/>
          <p:nvPr/>
        </p:nvSpPr>
        <p:spPr>
          <a:xfrm>
            <a:off x="2500851" y="23692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8" name="Rechteck 657"/>
          <p:cNvSpPr/>
          <p:nvPr/>
        </p:nvSpPr>
        <p:spPr>
          <a:xfrm>
            <a:off x="2500850" y="25115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9" name="Rechteck 658"/>
          <p:cNvSpPr/>
          <p:nvPr/>
        </p:nvSpPr>
        <p:spPr>
          <a:xfrm>
            <a:off x="2500850" y="26603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0" name="Rechteck 659"/>
          <p:cNvSpPr/>
          <p:nvPr/>
        </p:nvSpPr>
        <p:spPr>
          <a:xfrm>
            <a:off x="2500850" y="280908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1" name="Rechteck 660"/>
          <p:cNvSpPr/>
          <p:nvPr/>
        </p:nvSpPr>
        <p:spPr>
          <a:xfrm>
            <a:off x="2646296" y="207169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2" name="Rechteck 661"/>
          <p:cNvSpPr/>
          <p:nvPr/>
        </p:nvSpPr>
        <p:spPr>
          <a:xfrm>
            <a:off x="2646296" y="22204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3" name="Rechteck 662"/>
          <p:cNvSpPr/>
          <p:nvPr/>
        </p:nvSpPr>
        <p:spPr>
          <a:xfrm>
            <a:off x="2646296" y="23692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4" name="Rechteck 663"/>
          <p:cNvSpPr/>
          <p:nvPr/>
        </p:nvSpPr>
        <p:spPr>
          <a:xfrm>
            <a:off x="2646295" y="25115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5" name="Rechteck 664"/>
          <p:cNvSpPr/>
          <p:nvPr/>
        </p:nvSpPr>
        <p:spPr>
          <a:xfrm>
            <a:off x="2646295" y="26603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6" name="Rechteck 665"/>
          <p:cNvSpPr/>
          <p:nvPr/>
        </p:nvSpPr>
        <p:spPr>
          <a:xfrm>
            <a:off x="2646295" y="280908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7" name="Rechteck 666"/>
          <p:cNvSpPr/>
          <p:nvPr/>
        </p:nvSpPr>
        <p:spPr>
          <a:xfrm>
            <a:off x="2791742" y="206534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8" name="Rechteck 667"/>
          <p:cNvSpPr/>
          <p:nvPr/>
        </p:nvSpPr>
        <p:spPr>
          <a:xfrm>
            <a:off x="2791742" y="22141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9" name="Rechteck 668"/>
          <p:cNvSpPr/>
          <p:nvPr/>
        </p:nvSpPr>
        <p:spPr>
          <a:xfrm>
            <a:off x="2791742" y="23628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0" name="Rechteck 669"/>
          <p:cNvSpPr/>
          <p:nvPr/>
        </p:nvSpPr>
        <p:spPr>
          <a:xfrm>
            <a:off x="2791741" y="250522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1" name="Rechteck 670"/>
          <p:cNvSpPr/>
          <p:nvPr/>
        </p:nvSpPr>
        <p:spPr>
          <a:xfrm>
            <a:off x="2791741" y="265398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Rechteck 671"/>
          <p:cNvSpPr/>
          <p:nvPr/>
        </p:nvSpPr>
        <p:spPr>
          <a:xfrm>
            <a:off x="2791741" y="28027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3" name="Rechteck 672"/>
          <p:cNvSpPr/>
          <p:nvPr/>
        </p:nvSpPr>
        <p:spPr>
          <a:xfrm>
            <a:off x="2937188" y="2058997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4" name="Rechteck 673"/>
          <p:cNvSpPr/>
          <p:nvPr/>
        </p:nvSpPr>
        <p:spPr>
          <a:xfrm>
            <a:off x="2937188" y="22077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5" name="Rechteck 674"/>
          <p:cNvSpPr/>
          <p:nvPr/>
        </p:nvSpPr>
        <p:spPr>
          <a:xfrm>
            <a:off x="2937188" y="235651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6" name="Rechteck 675"/>
          <p:cNvSpPr/>
          <p:nvPr/>
        </p:nvSpPr>
        <p:spPr>
          <a:xfrm>
            <a:off x="2937187" y="249887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7" name="Rechteck 676"/>
          <p:cNvSpPr/>
          <p:nvPr/>
        </p:nvSpPr>
        <p:spPr>
          <a:xfrm>
            <a:off x="2937187" y="26476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8" name="Rechteck 677"/>
          <p:cNvSpPr/>
          <p:nvPr/>
        </p:nvSpPr>
        <p:spPr>
          <a:xfrm>
            <a:off x="2937187" y="27963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9" name="Rechteck 678"/>
          <p:cNvSpPr/>
          <p:nvPr/>
        </p:nvSpPr>
        <p:spPr>
          <a:xfrm>
            <a:off x="3082634" y="20526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0" name="Rechteck 679"/>
          <p:cNvSpPr/>
          <p:nvPr/>
        </p:nvSpPr>
        <p:spPr>
          <a:xfrm>
            <a:off x="3082634" y="2201404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1" name="Rechteck 680"/>
          <p:cNvSpPr/>
          <p:nvPr/>
        </p:nvSpPr>
        <p:spPr>
          <a:xfrm>
            <a:off x="3082634" y="235016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2" name="Rechteck 681"/>
          <p:cNvSpPr/>
          <p:nvPr/>
        </p:nvSpPr>
        <p:spPr>
          <a:xfrm>
            <a:off x="3082633" y="24925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3" name="Rechteck 682"/>
          <p:cNvSpPr/>
          <p:nvPr/>
        </p:nvSpPr>
        <p:spPr>
          <a:xfrm>
            <a:off x="3082633" y="26412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4" name="Rechteck 683"/>
          <p:cNvSpPr/>
          <p:nvPr/>
        </p:nvSpPr>
        <p:spPr>
          <a:xfrm>
            <a:off x="3082633" y="27900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5" name="Rechteck 684"/>
          <p:cNvSpPr/>
          <p:nvPr/>
        </p:nvSpPr>
        <p:spPr>
          <a:xfrm>
            <a:off x="3228079" y="20462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6" name="Rechteck 685"/>
          <p:cNvSpPr/>
          <p:nvPr/>
        </p:nvSpPr>
        <p:spPr>
          <a:xfrm>
            <a:off x="3228079" y="21950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7" name="Rechteck 686"/>
          <p:cNvSpPr/>
          <p:nvPr/>
        </p:nvSpPr>
        <p:spPr>
          <a:xfrm>
            <a:off x="3228079" y="2343811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8" name="Rechteck 687"/>
          <p:cNvSpPr/>
          <p:nvPr/>
        </p:nvSpPr>
        <p:spPr>
          <a:xfrm>
            <a:off x="3228078" y="24861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9" name="Rechteck 688"/>
          <p:cNvSpPr/>
          <p:nvPr/>
        </p:nvSpPr>
        <p:spPr>
          <a:xfrm>
            <a:off x="3228078" y="263493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0" name="Rechteck 689"/>
          <p:cNvSpPr/>
          <p:nvPr/>
        </p:nvSpPr>
        <p:spPr>
          <a:xfrm>
            <a:off x="3228078" y="27836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1" name="Rechteck 690"/>
          <p:cNvSpPr/>
          <p:nvPr/>
        </p:nvSpPr>
        <p:spPr>
          <a:xfrm>
            <a:off x="3373525" y="20399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2" name="Rechteck 691"/>
          <p:cNvSpPr/>
          <p:nvPr/>
        </p:nvSpPr>
        <p:spPr>
          <a:xfrm>
            <a:off x="3373525" y="21887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3" name="Rechteck 692"/>
          <p:cNvSpPr/>
          <p:nvPr/>
        </p:nvSpPr>
        <p:spPr>
          <a:xfrm>
            <a:off x="3373525" y="23374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4" name="Rechteck 693"/>
          <p:cNvSpPr/>
          <p:nvPr/>
        </p:nvSpPr>
        <p:spPr>
          <a:xfrm>
            <a:off x="3373524" y="2479825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5" name="Rechteck 694"/>
          <p:cNvSpPr/>
          <p:nvPr/>
        </p:nvSpPr>
        <p:spPr>
          <a:xfrm>
            <a:off x="3373524" y="26285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6" name="Rechteck 695"/>
          <p:cNvSpPr/>
          <p:nvPr/>
        </p:nvSpPr>
        <p:spPr>
          <a:xfrm>
            <a:off x="3373524" y="277733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7" name="Rechteck 696"/>
          <p:cNvSpPr/>
          <p:nvPr/>
        </p:nvSpPr>
        <p:spPr>
          <a:xfrm>
            <a:off x="3518971" y="203359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8" name="Rechteck 697"/>
          <p:cNvSpPr/>
          <p:nvPr/>
        </p:nvSpPr>
        <p:spPr>
          <a:xfrm>
            <a:off x="3518971" y="218235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9" name="Rechteck 698"/>
          <p:cNvSpPr/>
          <p:nvPr/>
        </p:nvSpPr>
        <p:spPr>
          <a:xfrm>
            <a:off x="3518971" y="233111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0" name="Rechteck 699"/>
          <p:cNvSpPr/>
          <p:nvPr/>
        </p:nvSpPr>
        <p:spPr>
          <a:xfrm>
            <a:off x="3518970" y="247347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1" name="Rechteck 700"/>
          <p:cNvSpPr/>
          <p:nvPr/>
        </p:nvSpPr>
        <p:spPr>
          <a:xfrm>
            <a:off x="3518970" y="2622232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2" name="Rechteck 701"/>
          <p:cNvSpPr/>
          <p:nvPr/>
        </p:nvSpPr>
        <p:spPr>
          <a:xfrm>
            <a:off x="3518970" y="2770989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3" name="Rechteck 702"/>
          <p:cNvSpPr/>
          <p:nvPr/>
        </p:nvSpPr>
        <p:spPr>
          <a:xfrm>
            <a:off x="3664417" y="2027247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4" name="Rechteck 703"/>
          <p:cNvSpPr/>
          <p:nvPr/>
        </p:nvSpPr>
        <p:spPr>
          <a:xfrm>
            <a:off x="3664417" y="2176004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5" name="Rechteck 704"/>
          <p:cNvSpPr/>
          <p:nvPr/>
        </p:nvSpPr>
        <p:spPr>
          <a:xfrm>
            <a:off x="3664417" y="2324761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6" name="Rechteck 705"/>
          <p:cNvSpPr/>
          <p:nvPr/>
        </p:nvSpPr>
        <p:spPr>
          <a:xfrm>
            <a:off x="3664416" y="2467125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7" name="Rechteck 706"/>
          <p:cNvSpPr/>
          <p:nvPr/>
        </p:nvSpPr>
        <p:spPr>
          <a:xfrm>
            <a:off x="3664416" y="2615882"/>
            <a:ext cx="145446" cy="148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8" name="Rechteck 707"/>
          <p:cNvSpPr/>
          <p:nvPr/>
        </p:nvSpPr>
        <p:spPr>
          <a:xfrm>
            <a:off x="3664416" y="2764639"/>
            <a:ext cx="145446" cy="14875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9" name="Gleichschenkliges Dreieck 708"/>
          <p:cNvSpPr/>
          <p:nvPr/>
        </p:nvSpPr>
        <p:spPr>
          <a:xfrm>
            <a:off x="1381594" y="2962566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0" name="Ellipse 709"/>
          <p:cNvSpPr/>
          <p:nvPr/>
        </p:nvSpPr>
        <p:spPr>
          <a:xfrm>
            <a:off x="1441674" y="2912954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1" name="Gleichschenkliges Dreieck 710"/>
          <p:cNvSpPr/>
          <p:nvPr/>
        </p:nvSpPr>
        <p:spPr>
          <a:xfrm>
            <a:off x="3709418" y="2972096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2" name="Ellipse 711"/>
          <p:cNvSpPr/>
          <p:nvPr/>
        </p:nvSpPr>
        <p:spPr>
          <a:xfrm>
            <a:off x="3769498" y="2922484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13" name="Gerader Verbinder 712"/>
          <p:cNvCxnSpPr/>
          <p:nvPr/>
        </p:nvCxnSpPr>
        <p:spPr>
          <a:xfrm>
            <a:off x="1297731" y="3149420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Gerader Verbinder 713"/>
          <p:cNvCxnSpPr/>
          <p:nvPr/>
        </p:nvCxnSpPr>
        <p:spPr>
          <a:xfrm>
            <a:off x="3619909" y="3150729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Gerader Verbinder 714"/>
          <p:cNvCxnSpPr/>
          <p:nvPr/>
        </p:nvCxnSpPr>
        <p:spPr>
          <a:xfrm flipH="1">
            <a:off x="1234030" y="314527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Gerader Verbinder 715"/>
          <p:cNvCxnSpPr/>
          <p:nvPr/>
        </p:nvCxnSpPr>
        <p:spPr>
          <a:xfrm flipH="1">
            <a:off x="1341662" y="315267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" name="Gerader Verbinder 716"/>
          <p:cNvCxnSpPr/>
          <p:nvPr/>
        </p:nvCxnSpPr>
        <p:spPr>
          <a:xfrm flipH="1">
            <a:off x="1462676" y="315267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" name="Gerader Verbinder 717"/>
          <p:cNvCxnSpPr/>
          <p:nvPr/>
        </p:nvCxnSpPr>
        <p:spPr>
          <a:xfrm flipH="1">
            <a:off x="1570308" y="3152929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Gerader Verbinder 718"/>
          <p:cNvCxnSpPr/>
          <p:nvPr/>
        </p:nvCxnSpPr>
        <p:spPr>
          <a:xfrm flipH="1">
            <a:off x="3551445" y="315202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Gerader Verbinder 719"/>
          <p:cNvCxnSpPr/>
          <p:nvPr/>
        </p:nvCxnSpPr>
        <p:spPr>
          <a:xfrm flipH="1">
            <a:off x="3659077" y="3159425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Gerader Verbinder 720"/>
          <p:cNvCxnSpPr/>
          <p:nvPr/>
        </p:nvCxnSpPr>
        <p:spPr>
          <a:xfrm flipH="1">
            <a:off x="3780091" y="315513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Gerader Verbinder 721"/>
          <p:cNvCxnSpPr/>
          <p:nvPr/>
        </p:nvCxnSpPr>
        <p:spPr>
          <a:xfrm flipH="1">
            <a:off x="3887723" y="3156441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Gerade Verbindung mit Pfeil 722"/>
          <p:cNvCxnSpPr/>
          <p:nvPr/>
        </p:nvCxnSpPr>
        <p:spPr>
          <a:xfrm>
            <a:off x="2652327" y="1782264"/>
            <a:ext cx="0" cy="25717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4" name="Freihandform 723"/>
          <p:cNvSpPr/>
          <p:nvPr/>
        </p:nvSpPr>
        <p:spPr>
          <a:xfrm>
            <a:off x="1477143" y="2016536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5" name="Freihandform 724"/>
          <p:cNvSpPr/>
          <p:nvPr/>
        </p:nvSpPr>
        <p:spPr>
          <a:xfrm>
            <a:off x="1483792" y="2905157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254905" y="446155"/>
            <a:ext cx="100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1.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7" name="Textfeld 726"/>
              <p:cNvSpPr txBox="1"/>
              <p:nvPr/>
            </p:nvSpPr>
            <p:spPr>
              <a:xfrm>
                <a:off x="204382" y="1933993"/>
                <a:ext cx="10328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de-DE" sz="1400" b="1" dirty="0"/>
                  <a:t>. Iteration</a:t>
                </a:r>
              </a:p>
            </p:txBody>
          </p:sp>
        </mc:Choice>
        <mc:Fallback xmlns="">
          <p:sp>
            <p:nvSpPr>
              <p:cNvPr id="727" name="Textfeld 7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2" y="1933993"/>
                <a:ext cx="1032847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1961" r="-1183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8" name="Textfeld 727"/>
              <p:cNvSpPr txBox="1"/>
              <p:nvPr/>
            </p:nvSpPr>
            <p:spPr>
              <a:xfrm>
                <a:off x="142849" y="2321778"/>
                <a:ext cx="11891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600" b="1" i="1" dirty="0"/>
              </a:p>
            </p:txBody>
          </p:sp>
        </mc:Choice>
        <mc:Fallback xmlns="">
          <p:sp>
            <p:nvSpPr>
              <p:cNvPr id="728" name="Textfeld 7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9" y="2321778"/>
                <a:ext cx="1189108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5" name="Rechteck 834"/>
          <p:cNvSpPr/>
          <p:nvPr/>
        </p:nvSpPr>
        <p:spPr>
          <a:xfrm>
            <a:off x="7986712" y="1836792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6" name="Rechteck 835"/>
          <p:cNvSpPr/>
          <p:nvPr/>
        </p:nvSpPr>
        <p:spPr>
          <a:xfrm>
            <a:off x="7986712" y="1985549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7" name="Rechteck 836"/>
          <p:cNvSpPr/>
          <p:nvPr/>
        </p:nvSpPr>
        <p:spPr>
          <a:xfrm>
            <a:off x="7986712" y="2134306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8" name="Rechteck 837"/>
          <p:cNvSpPr/>
          <p:nvPr/>
        </p:nvSpPr>
        <p:spPr>
          <a:xfrm>
            <a:off x="7986711" y="2276670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9" name="Rechteck 838"/>
          <p:cNvSpPr/>
          <p:nvPr/>
        </p:nvSpPr>
        <p:spPr>
          <a:xfrm>
            <a:off x="7986711" y="2425427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0" name="Rechteck 839"/>
          <p:cNvSpPr/>
          <p:nvPr/>
        </p:nvSpPr>
        <p:spPr>
          <a:xfrm>
            <a:off x="7986711" y="257418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1" name="Rechteck 840"/>
          <p:cNvSpPr/>
          <p:nvPr/>
        </p:nvSpPr>
        <p:spPr>
          <a:xfrm>
            <a:off x="8132158" y="1843142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2" name="Rechteck 841"/>
          <p:cNvSpPr/>
          <p:nvPr/>
        </p:nvSpPr>
        <p:spPr>
          <a:xfrm>
            <a:off x="8132158" y="1991899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3" name="Rechteck 842"/>
          <p:cNvSpPr/>
          <p:nvPr/>
        </p:nvSpPr>
        <p:spPr>
          <a:xfrm>
            <a:off x="8132158" y="2140656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4" name="Rechteck 843"/>
          <p:cNvSpPr/>
          <p:nvPr/>
        </p:nvSpPr>
        <p:spPr>
          <a:xfrm>
            <a:off x="8132157" y="2283020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5" name="Rechteck 844"/>
          <p:cNvSpPr/>
          <p:nvPr/>
        </p:nvSpPr>
        <p:spPr>
          <a:xfrm>
            <a:off x="8132157" y="2431777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6" name="Rechteck 845"/>
          <p:cNvSpPr/>
          <p:nvPr/>
        </p:nvSpPr>
        <p:spPr>
          <a:xfrm>
            <a:off x="8132157" y="2580534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7" name="Rechteck 846"/>
          <p:cNvSpPr/>
          <p:nvPr/>
        </p:nvSpPr>
        <p:spPr>
          <a:xfrm>
            <a:off x="8277604" y="1849492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8" name="Rechteck 847"/>
          <p:cNvSpPr/>
          <p:nvPr/>
        </p:nvSpPr>
        <p:spPr>
          <a:xfrm>
            <a:off x="8277604" y="1998249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9" name="Rechteck 848"/>
          <p:cNvSpPr/>
          <p:nvPr/>
        </p:nvSpPr>
        <p:spPr>
          <a:xfrm>
            <a:off x="8277604" y="2147006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0" name="Rechteck 849"/>
          <p:cNvSpPr/>
          <p:nvPr/>
        </p:nvSpPr>
        <p:spPr>
          <a:xfrm>
            <a:off x="8277603" y="228937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51" name="Rechteck 850"/>
          <p:cNvSpPr/>
          <p:nvPr/>
        </p:nvSpPr>
        <p:spPr>
          <a:xfrm>
            <a:off x="8277603" y="2438127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2" name="Rechteck 851"/>
          <p:cNvSpPr/>
          <p:nvPr/>
        </p:nvSpPr>
        <p:spPr>
          <a:xfrm>
            <a:off x="8277603" y="2586884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3" name="Rechteck 852"/>
          <p:cNvSpPr/>
          <p:nvPr/>
        </p:nvSpPr>
        <p:spPr>
          <a:xfrm>
            <a:off x="8423050" y="1855842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4" name="Rechteck 853"/>
          <p:cNvSpPr/>
          <p:nvPr/>
        </p:nvSpPr>
        <p:spPr>
          <a:xfrm>
            <a:off x="8423050" y="2004599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5" name="Rechteck 854"/>
          <p:cNvSpPr/>
          <p:nvPr/>
        </p:nvSpPr>
        <p:spPr>
          <a:xfrm>
            <a:off x="8423050" y="215335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56" name="Rechteck 855"/>
          <p:cNvSpPr/>
          <p:nvPr/>
        </p:nvSpPr>
        <p:spPr>
          <a:xfrm>
            <a:off x="8423049" y="2295720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7" name="Rechteck 856"/>
          <p:cNvSpPr/>
          <p:nvPr/>
        </p:nvSpPr>
        <p:spPr>
          <a:xfrm>
            <a:off x="8423049" y="2444477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8" name="Rechteck 857"/>
          <p:cNvSpPr/>
          <p:nvPr/>
        </p:nvSpPr>
        <p:spPr>
          <a:xfrm>
            <a:off x="8423049" y="2593234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9" name="Rechteck 858"/>
          <p:cNvSpPr/>
          <p:nvPr/>
        </p:nvSpPr>
        <p:spPr>
          <a:xfrm>
            <a:off x="8568495" y="1862192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0" name="Rechteck 859"/>
          <p:cNvSpPr/>
          <p:nvPr/>
        </p:nvSpPr>
        <p:spPr>
          <a:xfrm>
            <a:off x="8568495" y="2010949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61" name="Rechteck 860"/>
          <p:cNvSpPr/>
          <p:nvPr/>
        </p:nvSpPr>
        <p:spPr>
          <a:xfrm>
            <a:off x="8568495" y="2159706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2" name="Rechteck 861"/>
          <p:cNvSpPr/>
          <p:nvPr/>
        </p:nvSpPr>
        <p:spPr>
          <a:xfrm>
            <a:off x="8568494" y="230207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3" name="Rechteck 862"/>
          <p:cNvSpPr/>
          <p:nvPr/>
        </p:nvSpPr>
        <p:spPr>
          <a:xfrm>
            <a:off x="8568494" y="2450827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4" name="Rechteck 863"/>
          <p:cNvSpPr/>
          <p:nvPr/>
        </p:nvSpPr>
        <p:spPr>
          <a:xfrm>
            <a:off x="8568494" y="2599584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5" name="Rechteck 864"/>
          <p:cNvSpPr/>
          <p:nvPr/>
        </p:nvSpPr>
        <p:spPr>
          <a:xfrm>
            <a:off x="8713941" y="1868542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66" name="Rechteck 865"/>
          <p:cNvSpPr/>
          <p:nvPr/>
        </p:nvSpPr>
        <p:spPr>
          <a:xfrm>
            <a:off x="8713941" y="2017299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7" name="Rechteck 866"/>
          <p:cNvSpPr/>
          <p:nvPr/>
        </p:nvSpPr>
        <p:spPr>
          <a:xfrm>
            <a:off x="8713941" y="2166056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8" name="Rechteck 867"/>
          <p:cNvSpPr/>
          <p:nvPr/>
        </p:nvSpPr>
        <p:spPr>
          <a:xfrm>
            <a:off x="8713940" y="2308420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9" name="Rechteck 868"/>
          <p:cNvSpPr/>
          <p:nvPr/>
        </p:nvSpPr>
        <p:spPr>
          <a:xfrm>
            <a:off x="8713940" y="2457177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" name="Rechteck 869"/>
          <p:cNvSpPr/>
          <p:nvPr/>
        </p:nvSpPr>
        <p:spPr>
          <a:xfrm>
            <a:off x="8713940" y="2605934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1" name="Rechteck 870"/>
          <p:cNvSpPr/>
          <p:nvPr/>
        </p:nvSpPr>
        <p:spPr>
          <a:xfrm>
            <a:off x="8859387" y="1874892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72" name="Rechteck 871"/>
          <p:cNvSpPr/>
          <p:nvPr/>
        </p:nvSpPr>
        <p:spPr>
          <a:xfrm>
            <a:off x="8859387" y="2023649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3" name="Rechteck 872"/>
          <p:cNvSpPr/>
          <p:nvPr/>
        </p:nvSpPr>
        <p:spPr>
          <a:xfrm>
            <a:off x="8859387" y="2172406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4" name="Rechteck 873"/>
          <p:cNvSpPr/>
          <p:nvPr/>
        </p:nvSpPr>
        <p:spPr>
          <a:xfrm>
            <a:off x="8859386" y="231477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5" name="Rechteck 874"/>
          <p:cNvSpPr/>
          <p:nvPr/>
        </p:nvSpPr>
        <p:spPr>
          <a:xfrm>
            <a:off x="8859386" y="2463527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6" name="Rechteck 875"/>
          <p:cNvSpPr/>
          <p:nvPr/>
        </p:nvSpPr>
        <p:spPr>
          <a:xfrm>
            <a:off x="8859386" y="261228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7" name="Rechteck 876"/>
          <p:cNvSpPr/>
          <p:nvPr/>
        </p:nvSpPr>
        <p:spPr>
          <a:xfrm>
            <a:off x="9004833" y="1881242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78" name="Rechteck 877"/>
          <p:cNvSpPr/>
          <p:nvPr/>
        </p:nvSpPr>
        <p:spPr>
          <a:xfrm>
            <a:off x="9004833" y="2029999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9" name="Rechteck 878"/>
          <p:cNvSpPr/>
          <p:nvPr/>
        </p:nvSpPr>
        <p:spPr>
          <a:xfrm>
            <a:off x="9004833" y="217875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0" name="Rechteck 879"/>
          <p:cNvSpPr/>
          <p:nvPr/>
        </p:nvSpPr>
        <p:spPr>
          <a:xfrm>
            <a:off x="9004832" y="2321120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1" name="Rechteck 880"/>
          <p:cNvSpPr/>
          <p:nvPr/>
        </p:nvSpPr>
        <p:spPr>
          <a:xfrm>
            <a:off x="9004832" y="2469877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2" name="Rechteck 881"/>
          <p:cNvSpPr/>
          <p:nvPr/>
        </p:nvSpPr>
        <p:spPr>
          <a:xfrm>
            <a:off x="9004832" y="261863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3" name="Rechteck 882"/>
          <p:cNvSpPr/>
          <p:nvPr/>
        </p:nvSpPr>
        <p:spPr>
          <a:xfrm>
            <a:off x="9150278" y="1881242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84" name="Rechteck 883"/>
          <p:cNvSpPr/>
          <p:nvPr/>
        </p:nvSpPr>
        <p:spPr>
          <a:xfrm>
            <a:off x="9150278" y="2029999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5" name="Rechteck 884"/>
          <p:cNvSpPr/>
          <p:nvPr/>
        </p:nvSpPr>
        <p:spPr>
          <a:xfrm>
            <a:off x="9150278" y="217875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6" name="Rechteck 885"/>
          <p:cNvSpPr/>
          <p:nvPr/>
        </p:nvSpPr>
        <p:spPr>
          <a:xfrm>
            <a:off x="9150277" y="2321120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7" name="Rechteck 886"/>
          <p:cNvSpPr/>
          <p:nvPr/>
        </p:nvSpPr>
        <p:spPr>
          <a:xfrm>
            <a:off x="9150277" y="2469877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8" name="Rechteck 887"/>
          <p:cNvSpPr/>
          <p:nvPr/>
        </p:nvSpPr>
        <p:spPr>
          <a:xfrm>
            <a:off x="9150277" y="261863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9" name="Rechteck 888"/>
          <p:cNvSpPr/>
          <p:nvPr/>
        </p:nvSpPr>
        <p:spPr>
          <a:xfrm>
            <a:off x="9295724" y="1874892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90" name="Rechteck 889"/>
          <p:cNvSpPr/>
          <p:nvPr/>
        </p:nvSpPr>
        <p:spPr>
          <a:xfrm>
            <a:off x="9295724" y="2023649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1" name="Rechteck 890"/>
          <p:cNvSpPr/>
          <p:nvPr/>
        </p:nvSpPr>
        <p:spPr>
          <a:xfrm>
            <a:off x="9295724" y="2172406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2" name="Rechteck 891"/>
          <p:cNvSpPr/>
          <p:nvPr/>
        </p:nvSpPr>
        <p:spPr>
          <a:xfrm>
            <a:off x="9295723" y="231477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3" name="Rechteck 892"/>
          <p:cNvSpPr/>
          <p:nvPr/>
        </p:nvSpPr>
        <p:spPr>
          <a:xfrm>
            <a:off x="9295723" y="2463527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4" name="Rechteck 893"/>
          <p:cNvSpPr/>
          <p:nvPr/>
        </p:nvSpPr>
        <p:spPr>
          <a:xfrm>
            <a:off x="9295723" y="261228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5" name="Rechteck 894"/>
          <p:cNvSpPr/>
          <p:nvPr/>
        </p:nvSpPr>
        <p:spPr>
          <a:xfrm>
            <a:off x="9441170" y="1868542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96" name="Rechteck 895"/>
          <p:cNvSpPr/>
          <p:nvPr/>
        </p:nvSpPr>
        <p:spPr>
          <a:xfrm>
            <a:off x="9441170" y="2017299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7" name="Rechteck 896"/>
          <p:cNvSpPr/>
          <p:nvPr/>
        </p:nvSpPr>
        <p:spPr>
          <a:xfrm>
            <a:off x="9441170" y="2166056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8" name="Rechteck 897"/>
          <p:cNvSpPr/>
          <p:nvPr/>
        </p:nvSpPr>
        <p:spPr>
          <a:xfrm>
            <a:off x="9441169" y="2308420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9" name="Rechteck 898"/>
          <p:cNvSpPr/>
          <p:nvPr/>
        </p:nvSpPr>
        <p:spPr>
          <a:xfrm>
            <a:off x="9441169" y="2457177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0" name="Rechteck 899"/>
          <p:cNvSpPr/>
          <p:nvPr/>
        </p:nvSpPr>
        <p:spPr>
          <a:xfrm>
            <a:off x="9441169" y="2605934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1" name="Rechteck 900"/>
          <p:cNvSpPr/>
          <p:nvPr/>
        </p:nvSpPr>
        <p:spPr>
          <a:xfrm>
            <a:off x="9586616" y="1862192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2" name="Rechteck 901"/>
          <p:cNvSpPr/>
          <p:nvPr/>
        </p:nvSpPr>
        <p:spPr>
          <a:xfrm>
            <a:off x="9586616" y="2010949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03" name="Rechteck 902"/>
          <p:cNvSpPr/>
          <p:nvPr/>
        </p:nvSpPr>
        <p:spPr>
          <a:xfrm>
            <a:off x="9586616" y="2159706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4" name="Rechteck 903"/>
          <p:cNvSpPr/>
          <p:nvPr/>
        </p:nvSpPr>
        <p:spPr>
          <a:xfrm>
            <a:off x="9586615" y="230207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5" name="Rechteck 904"/>
          <p:cNvSpPr/>
          <p:nvPr/>
        </p:nvSpPr>
        <p:spPr>
          <a:xfrm>
            <a:off x="9586615" y="2450827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6" name="Rechteck 905"/>
          <p:cNvSpPr/>
          <p:nvPr/>
        </p:nvSpPr>
        <p:spPr>
          <a:xfrm>
            <a:off x="9586615" y="2599584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7" name="Rechteck 906"/>
          <p:cNvSpPr/>
          <p:nvPr/>
        </p:nvSpPr>
        <p:spPr>
          <a:xfrm>
            <a:off x="9732061" y="1855842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8" name="Rechteck 907"/>
          <p:cNvSpPr/>
          <p:nvPr/>
        </p:nvSpPr>
        <p:spPr>
          <a:xfrm>
            <a:off x="9732061" y="2004599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9" name="Rechteck 908"/>
          <p:cNvSpPr/>
          <p:nvPr/>
        </p:nvSpPr>
        <p:spPr>
          <a:xfrm>
            <a:off x="9732061" y="215335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10" name="Rechteck 909"/>
          <p:cNvSpPr/>
          <p:nvPr/>
        </p:nvSpPr>
        <p:spPr>
          <a:xfrm>
            <a:off x="9732060" y="2295720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1" name="Rechteck 910"/>
          <p:cNvSpPr/>
          <p:nvPr/>
        </p:nvSpPr>
        <p:spPr>
          <a:xfrm>
            <a:off x="9732060" y="2444477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2" name="Rechteck 911"/>
          <p:cNvSpPr/>
          <p:nvPr/>
        </p:nvSpPr>
        <p:spPr>
          <a:xfrm>
            <a:off x="9732060" y="2593234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3" name="Rechteck 912"/>
          <p:cNvSpPr/>
          <p:nvPr/>
        </p:nvSpPr>
        <p:spPr>
          <a:xfrm>
            <a:off x="9877507" y="1849492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4" name="Rechteck 913"/>
          <p:cNvSpPr/>
          <p:nvPr/>
        </p:nvSpPr>
        <p:spPr>
          <a:xfrm>
            <a:off x="9877507" y="1998249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5" name="Rechteck 914"/>
          <p:cNvSpPr/>
          <p:nvPr/>
        </p:nvSpPr>
        <p:spPr>
          <a:xfrm>
            <a:off x="9877507" y="2147006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6" name="Rechteck 915"/>
          <p:cNvSpPr/>
          <p:nvPr/>
        </p:nvSpPr>
        <p:spPr>
          <a:xfrm>
            <a:off x="9877506" y="228937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17" name="Rechteck 916"/>
          <p:cNvSpPr/>
          <p:nvPr/>
        </p:nvSpPr>
        <p:spPr>
          <a:xfrm>
            <a:off x="9877506" y="2438127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8" name="Rechteck 917"/>
          <p:cNvSpPr/>
          <p:nvPr/>
        </p:nvSpPr>
        <p:spPr>
          <a:xfrm>
            <a:off x="9877506" y="2586884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9" name="Rechteck 918"/>
          <p:cNvSpPr/>
          <p:nvPr/>
        </p:nvSpPr>
        <p:spPr>
          <a:xfrm>
            <a:off x="10022953" y="1843142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0" name="Rechteck 919"/>
          <p:cNvSpPr/>
          <p:nvPr/>
        </p:nvSpPr>
        <p:spPr>
          <a:xfrm>
            <a:off x="10022953" y="1991899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1" name="Rechteck 920"/>
          <p:cNvSpPr/>
          <p:nvPr/>
        </p:nvSpPr>
        <p:spPr>
          <a:xfrm>
            <a:off x="10022953" y="2140656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2" name="Rechteck 921"/>
          <p:cNvSpPr/>
          <p:nvPr/>
        </p:nvSpPr>
        <p:spPr>
          <a:xfrm>
            <a:off x="10022952" y="2283020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3" name="Rechteck 922"/>
          <p:cNvSpPr/>
          <p:nvPr/>
        </p:nvSpPr>
        <p:spPr>
          <a:xfrm>
            <a:off x="10022952" y="2431777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24" name="Rechteck 923"/>
          <p:cNvSpPr/>
          <p:nvPr/>
        </p:nvSpPr>
        <p:spPr>
          <a:xfrm>
            <a:off x="10022952" y="2580534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Rechteck 924"/>
          <p:cNvSpPr/>
          <p:nvPr/>
        </p:nvSpPr>
        <p:spPr>
          <a:xfrm>
            <a:off x="10168399" y="1836792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Rechteck 925"/>
          <p:cNvSpPr/>
          <p:nvPr/>
        </p:nvSpPr>
        <p:spPr>
          <a:xfrm>
            <a:off x="10168399" y="1985549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Rechteck 926"/>
          <p:cNvSpPr/>
          <p:nvPr/>
        </p:nvSpPr>
        <p:spPr>
          <a:xfrm>
            <a:off x="10168399" y="2134306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Rechteck 927"/>
          <p:cNvSpPr/>
          <p:nvPr/>
        </p:nvSpPr>
        <p:spPr>
          <a:xfrm>
            <a:off x="10168398" y="2276670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9" name="Rechteck 928"/>
          <p:cNvSpPr/>
          <p:nvPr/>
        </p:nvSpPr>
        <p:spPr>
          <a:xfrm>
            <a:off x="10168398" y="2425427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Rechteck 929"/>
          <p:cNvSpPr/>
          <p:nvPr/>
        </p:nvSpPr>
        <p:spPr>
          <a:xfrm>
            <a:off x="10168398" y="2574184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31" name="Gleichschenkliges Dreieck 930"/>
          <p:cNvSpPr/>
          <p:nvPr/>
        </p:nvSpPr>
        <p:spPr>
          <a:xfrm>
            <a:off x="7885576" y="2772111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Ellipse 931"/>
          <p:cNvSpPr/>
          <p:nvPr/>
        </p:nvSpPr>
        <p:spPr>
          <a:xfrm>
            <a:off x="7945656" y="2722499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3" name="Gleichschenkliges Dreieck 932"/>
          <p:cNvSpPr/>
          <p:nvPr/>
        </p:nvSpPr>
        <p:spPr>
          <a:xfrm>
            <a:off x="10213400" y="2781641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4" name="Ellipse 933"/>
          <p:cNvSpPr/>
          <p:nvPr/>
        </p:nvSpPr>
        <p:spPr>
          <a:xfrm>
            <a:off x="10273480" y="2732029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35" name="Gerader Verbinder 934"/>
          <p:cNvCxnSpPr/>
          <p:nvPr/>
        </p:nvCxnSpPr>
        <p:spPr>
          <a:xfrm>
            <a:off x="7801713" y="2958965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Gerader Verbinder 935"/>
          <p:cNvCxnSpPr/>
          <p:nvPr/>
        </p:nvCxnSpPr>
        <p:spPr>
          <a:xfrm>
            <a:off x="10123891" y="2960274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Gerader Verbinder 936"/>
          <p:cNvCxnSpPr/>
          <p:nvPr/>
        </p:nvCxnSpPr>
        <p:spPr>
          <a:xfrm flipH="1">
            <a:off x="7738012" y="295481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Gerader Verbinder 937"/>
          <p:cNvCxnSpPr/>
          <p:nvPr/>
        </p:nvCxnSpPr>
        <p:spPr>
          <a:xfrm flipH="1">
            <a:off x="7845644" y="296221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Gerader Verbinder 938"/>
          <p:cNvCxnSpPr/>
          <p:nvPr/>
        </p:nvCxnSpPr>
        <p:spPr>
          <a:xfrm flipH="1">
            <a:off x="7966658" y="2962217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Gerader Verbinder 939"/>
          <p:cNvCxnSpPr/>
          <p:nvPr/>
        </p:nvCxnSpPr>
        <p:spPr>
          <a:xfrm flipH="1">
            <a:off x="8074290" y="2962474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Gerader Verbinder 940"/>
          <p:cNvCxnSpPr/>
          <p:nvPr/>
        </p:nvCxnSpPr>
        <p:spPr>
          <a:xfrm flipH="1">
            <a:off x="10055427" y="296157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Gerader Verbinder 941"/>
          <p:cNvCxnSpPr/>
          <p:nvPr/>
        </p:nvCxnSpPr>
        <p:spPr>
          <a:xfrm flipH="1">
            <a:off x="10163059" y="296897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Gerader Verbinder 942"/>
          <p:cNvCxnSpPr/>
          <p:nvPr/>
        </p:nvCxnSpPr>
        <p:spPr>
          <a:xfrm flipH="1">
            <a:off x="10284073" y="296468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Gerader Verbinder 943"/>
          <p:cNvCxnSpPr/>
          <p:nvPr/>
        </p:nvCxnSpPr>
        <p:spPr>
          <a:xfrm flipH="1">
            <a:off x="10391705" y="296598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5" name="Freihandform 944"/>
          <p:cNvSpPr/>
          <p:nvPr/>
        </p:nvSpPr>
        <p:spPr>
          <a:xfrm>
            <a:off x="7981125" y="1826081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6" name="Freihandform 945"/>
          <p:cNvSpPr/>
          <p:nvPr/>
        </p:nvSpPr>
        <p:spPr>
          <a:xfrm>
            <a:off x="7987774" y="2714702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47" name="Gerade Verbindung mit Pfeil 946"/>
          <p:cNvCxnSpPr/>
          <p:nvPr/>
        </p:nvCxnSpPr>
        <p:spPr>
          <a:xfrm>
            <a:off x="6808284" y="2142374"/>
            <a:ext cx="1004689" cy="178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8" name="Rechteck 947"/>
              <p:cNvSpPr/>
              <p:nvPr/>
            </p:nvSpPr>
            <p:spPr>
              <a:xfrm>
                <a:off x="2604596" y="4600718"/>
                <a:ext cx="12296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𝑆𝑒𝑛𝑠𝑖𝑣𝑖𝑡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ä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𝑡𝑒𝑛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948" name="Rechteck 9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596" y="4600718"/>
                <a:ext cx="1229696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9" name="Gerade Verbindung mit Pfeil 948"/>
          <p:cNvCxnSpPr/>
          <p:nvPr/>
        </p:nvCxnSpPr>
        <p:spPr>
          <a:xfrm>
            <a:off x="1572044" y="4878570"/>
            <a:ext cx="22080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Rechteck 728"/>
          <p:cNvSpPr/>
          <p:nvPr/>
        </p:nvSpPr>
        <p:spPr>
          <a:xfrm>
            <a:off x="10918671" y="1595461"/>
            <a:ext cx="239336" cy="1167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0" name="Rechteck 729"/>
          <p:cNvSpPr/>
          <p:nvPr/>
        </p:nvSpPr>
        <p:spPr>
          <a:xfrm>
            <a:off x="10918671" y="1712193"/>
            <a:ext cx="239336" cy="116732"/>
          </a:xfrm>
          <a:prstGeom prst="rect">
            <a:avLst/>
          </a:prstGeom>
          <a:solidFill>
            <a:srgbClr val="EB94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1" name="Rechteck 730"/>
          <p:cNvSpPr/>
          <p:nvPr/>
        </p:nvSpPr>
        <p:spPr>
          <a:xfrm>
            <a:off x="10918671" y="1828925"/>
            <a:ext cx="239336" cy="1167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2" name="Rechteck 731"/>
          <p:cNvSpPr/>
          <p:nvPr/>
        </p:nvSpPr>
        <p:spPr>
          <a:xfrm>
            <a:off x="10918671" y="1945657"/>
            <a:ext cx="239336" cy="1167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3" name="Rechteck 732"/>
          <p:cNvSpPr/>
          <p:nvPr/>
        </p:nvSpPr>
        <p:spPr>
          <a:xfrm>
            <a:off x="10918671" y="2062389"/>
            <a:ext cx="239336" cy="116732"/>
          </a:xfrm>
          <a:prstGeom prst="rect">
            <a:avLst/>
          </a:prstGeom>
          <a:solidFill>
            <a:srgbClr val="90FF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4" name="Rechteck 733"/>
          <p:cNvSpPr/>
          <p:nvPr/>
        </p:nvSpPr>
        <p:spPr>
          <a:xfrm>
            <a:off x="10918671" y="2179121"/>
            <a:ext cx="239336" cy="116732"/>
          </a:xfrm>
          <a:prstGeom prst="rect">
            <a:avLst/>
          </a:prstGeom>
          <a:solidFill>
            <a:srgbClr val="3BE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5" name="Rechteck 734"/>
          <p:cNvSpPr/>
          <p:nvPr/>
        </p:nvSpPr>
        <p:spPr>
          <a:xfrm>
            <a:off x="10918671" y="2295853"/>
            <a:ext cx="239336" cy="116732"/>
          </a:xfrm>
          <a:prstGeom prst="rect">
            <a:avLst/>
          </a:prstGeom>
          <a:solidFill>
            <a:srgbClr val="37D1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6" name="Rechteck 735"/>
          <p:cNvSpPr/>
          <p:nvPr/>
        </p:nvSpPr>
        <p:spPr>
          <a:xfrm>
            <a:off x="10918671" y="2412585"/>
            <a:ext cx="239336" cy="116732"/>
          </a:xfrm>
          <a:prstGeom prst="rect">
            <a:avLst/>
          </a:prstGeom>
          <a:solidFill>
            <a:srgbClr val="43A1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7" name="Rechteck 736"/>
          <p:cNvSpPr/>
          <p:nvPr/>
        </p:nvSpPr>
        <p:spPr>
          <a:xfrm>
            <a:off x="10918671" y="2529317"/>
            <a:ext cx="239336" cy="116732"/>
          </a:xfrm>
          <a:prstGeom prst="rect">
            <a:avLst/>
          </a:prstGeom>
          <a:solidFill>
            <a:srgbClr val="21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8" name="Rechteck 737"/>
          <p:cNvSpPr/>
          <p:nvPr/>
        </p:nvSpPr>
        <p:spPr>
          <a:xfrm>
            <a:off x="10918671" y="2646049"/>
            <a:ext cx="239336" cy="116732"/>
          </a:xfrm>
          <a:prstGeom prst="rect">
            <a:avLst/>
          </a:prstGeom>
          <a:solidFill>
            <a:srgbClr val="0BA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9" name="Rechteck 738"/>
          <p:cNvSpPr/>
          <p:nvPr/>
        </p:nvSpPr>
        <p:spPr>
          <a:xfrm>
            <a:off x="10918671" y="2762781"/>
            <a:ext cx="239336" cy="116732"/>
          </a:xfrm>
          <a:prstGeom prst="rect">
            <a:avLst/>
          </a:prstGeom>
          <a:solidFill>
            <a:srgbClr val="3D51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0" name="Rechteck 739"/>
          <p:cNvSpPr/>
          <p:nvPr/>
        </p:nvSpPr>
        <p:spPr>
          <a:xfrm>
            <a:off x="10918671" y="2879513"/>
            <a:ext cx="239336" cy="116732"/>
          </a:xfrm>
          <a:prstGeom prst="rect">
            <a:avLst/>
          </a:prstGeom>
          <a:solidFill>
            <a:srgbClr val="3C00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1" name="Rechteck 740"/>
              <p:cNvSpPr/>
              <p:nvPr/>
            </p:nvSpPr>
            <p:spPr>
              <a:xfrm>
                <a:off x="11038339" y="2966625"/>
                <a:ext cx="642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41" name="Rechteck 7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39" y="2966625"/>
                <a:ext cx="6422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2" name="Rechteck 741"/>
              <p:cNvSpPr/>
              <p:nvPr/>
            </p:nvSpPr>
            <p:spPr>
              <a:xfrm>
                <a:off x="11121957" y="1480864"/>
                <a:ext cx="6901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42" name="Rechteck 7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957" y="1480864"/>
                <a:ext cx="69018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12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9" fill="hold">
                      <p:stCondLst>
                        <p:cond delay="indefinite"/>
                      </p:stCondLst>
                      <p:childTnLst>
                        <p:par>
                          <p:cTn id="950" fill="hold">
                            <p:stCondLst>
                              <p:cond delay="0"/>
                            </p:stCondLst>
                            <p:childTnLst>
                              <p:par>
                                <p:cTn id="9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7" fill="hold">
                      <p:stCondLst>
                        <p:cond delay="indefinite"/>
                      </p:stCondLst>
                      <p:childTnLst>
                        <p:par>
                          <p:cTn id="1038" fill="hold">
                            <p:stCondLst>
                              <p:cond delay="0"/>
                            </p:stCondLst>
                            <p:childTnLst>
                              <p:par>
                                <p:cTn id="10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9" fill="hold">
                      <p:stCondLst>
                        <p:cond delay="indefinite"/>
                      </p:stCondLst>
                      <p:childTnLst>
                        <p:par>
                          <p:cTn id="1260" fill="hold">
                            <p:stCondLst>
                              <p:cond delay="0"/>
                            </p:stCondLst>
                            <p:childTnLst>
                              <p:par>
                                <p:cTn id="1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62" grpId="0" animBg="1"/>
      <p:bldP spid="363" grpId="0" animBg="1"/>
      <p:bldP spid="364" grpId="0" animBg="1"/>
      <p:bldP spid="365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4" grpId="0" animBg="1"/>
      <p:bldP spid="415" grpId="0" animBg="1"/>
      <p:bldP spid="416" grpId="0" animBg="1"/>
      <p:bldP spid="417" grpId="0" animBg="1"/>
      <p:bldP spid="418" grpId="0" animBg="1"/>
      <p:bldP spid="419" grpId="0" animBg="1"/>
      <p:bldP spid="420" grpId="0" animBg="1"/>
      <p:bldP spid="497" grpId="0"/>
      <p:bldP spid="613" grpId="0" animBg="1"/>
      <p:bldP spid="614" grpId="0" animBg="1"/>
      <p:bldP spid="615" grpId="0" animBg="1"/>
      <p:bldP spid="616" grpId="0" animBg="1"/>
      <p:bldP spid="617" grpId="0" animBg="1"/>
      <p:bldP spid="618" grpId="0" animBg="1"/>
      <p:bldP spid="619" grpId="0" animBg="1"/>
      <p:bldP spid="620" grpId="0" animBg="1"/>
      <p:bldP spid="621" grpId="0" animBg="1"/>
      <p:bldP spid="622" grpId="0" animBg="1"/>
      <p:bldP spid="623" grpId="0" animBg="1"/>
      <p:bldP spid="624" grpId="0" animBg="1"/>
      <p:bldP spid="625" grpId="0" animBg="1"/>
      <p:bldP spid="626" grpId="0" animBg="1"/>
      <p:bldP spid="627" grpId="0" animBg="1"/>
      <p:bldP spid="628" grpId="0" animBg="1"/>
      <p:bldP spid="629" grpId="0" animBg="1"/>
      <p:bldP spid="630" grpId="0" animBg="1"/>
      <p:bldP spid="631" grpId="0" animBg="1"/>
      <p:bldP spid="632" grpId="0" animBg="1"/>
      <p:bldP spid="633" grpId="0" animBg="1"/>
      <p:bldP spid="634" grpId="0" animBg="1"/>
      <p:bldP spid="635" grpId="0" animBg="1"/>
      <p:bldP spid="636" grpId="0" animBg="1"/>
      <p:bldP spid="637" grpId="0" animBg="1"/>
      <p:bldP spid="638" grpId="0" animBg="1"/>
      <p:bldP spid="639" grpId="0" animBg="1"/>
      <p:bldP spid="640" grpId="0" animBg="1"/>
      <p:bldP spid="641" grpId="0" animBg="1"/>
      <p:bldP spid="642" grpId="0" animBg="1"/>
      <p:bldP spid="643" grpId="0" animBg="1"/>
      <p:bldP spid="644" grpId="0" animBg="1"/>
      <p:bldP spid="645" grpId="0" animBg="1"/>
      <p:bldP spid="646" grpId="0" animBg="1"/>
      <p:bldP spid="647" grpId="0" animBg="1"/>
      <p:bldP spid="648" grpId="0" animBg="1"/>
      <p:bldP spid="649" grpId="0" animBg="1"/>
      <p:bldP spid="650" grpId="0" animBg="1"/>
      <p:bldP spid="651" grpId="0" animBg="1"/>
      <p:bldP spid="652" grpId="0" animBg="1"/>
      <p:bldP spid="653" grpId="0" animBg="1"/>
      <p:bldP spid="654" grpId="0" animBg="1"/>
      <p:bldP spid="655" grpId="0" animBg="1"/>
      <p:bldP spid="656" grpId="0" animBg="1"/>
      <p:bldP spid="657" grpId="0" animBg="1"/>
      <p:bldP spid="658" grpId="0" animBg="1"/>
      <p:bldP spid="659" grpId="0" animBg="1"/>
      <p:bldP spid="660" grpId="0" animBg="1"/>
      <p:bldP spid="661" grpId="0" animBg="1"/>
      <p:bldP spid="662" grpId="0" animBg="1"/>
      <p:bldP spid="663" grpId="0" animBg="1"/>
      <p:bldP spid="664" grpId="0" animBg="1"/>
      <p:bldP spid="665" grpId="0" animBg="1"/>
      <p:bldP spid="666" grpId="0" animBg="1"/>
      <p:bldP spid="667" grpId="0" animBg="1"/>
      <p:bldP spid="668" grpId="0" animBg="1"/>
      <p:bldP spid="669" grpId="0" animBg="1"/>
      <p:bldP spid="670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5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4" grpId="0" animBg="1"/>
      <p:bldP spid="705" grpId="0" animBg="1"/>
      <p:bldP spid="706" grpId="0" animBg="1"/>
      <p:bldP spid="707" grpId="0" animBg="1"/>
      <p:bldP spid="708" grpId="0" animBg="1"/>
      <p:bldP spid="709" grpId="0" animBg="1"/>
      <p:bldP spid="710" grpId="0" animBg="1"/>
      <p:bldP spid="711" grpId="0" animBg="1"/>
      <p:bldP spid="712" grpId="0" animBg="1"/>
      <p:bldP spid="724" grpId="0" animBg="1"/>
      <p:bldP spid="725" grpId="0" animBg="1"/>
      <p:bldP spid="2" grpId="0"/>
      <p:bldP spid="727" grpId="0"/>
      <p:bldP spid="728" grpId="0"/>
      <p:bldP spid="835" grpId="0" animBg="1"/>
      <p:bldP spid="836" grpId="0" animBg="1"/>
      <p:bldP spid="837" grpId="0" animBg="1"/>
      <p:bldP spid="838" grpId="0" animBg="1"/>
      <p:bldP spid="839" grpId="0" animBg="1"/>
      <p:bldP spid="840" grpId="0" animBg="1"/>
      <p:bldP spid="841" grpId="0" animBg="1"/>
      <p:bldP spid="842" grpId="0" animBg="1"/>
      <p:bldP spid="843" grpId="0" animBg="1"/>
      <p:bldP spid="844" grpId="0" animBg="1"/>
      <p:bldP spid="845" grpId="0" animBg="1"/>
      <p:bldP spid="846" grpId="0" animBg="1"/>
      <p:bldP spid="847" grpId="0" animBg="1"/>
      <p:bldP spid="848" grpId="0" animBg="1"/>
      <p:bldP spid="849" grpId="0" animBg="1"/>
      <p:bldP spid="850" grpId="0" animBg="1"/>
      <p:bldP spid="851" grpId="0" animBg="1"/>
      <p:bldP spid="852" grpId="0" animBg="1"/>
      <p:bldP spid="853" grpId="0" animBg="1"/>
      <p:bldP spid="854" grpId="0" animBg="1"/>
      <p:bldP spid="855" grpId="0" animBg="1"/>
      <p:bldP spid="856" grpId="0" animBg="1"/>
      <p:bldP spid="857" grpId="0" animBg="1"/>
      <p:bldP spid="858" grpId="0" animBg="1"/>
      <p:bldP spid="859" grpId="0" animBg="1"/>
      <p:bldP spid="860" grpId="0" animBg="1"/>
      <p:bldP spid="861" grpId="0" animBg="1"/>
      <p:bldP spid="862" grpId="0" animBg="1"/>
      <p:bldP spid="863" grpId="0" animBg="1"/>
      <p:bldP spid="864" grpId="0" animBg="1"/>
      <p:bldP spid="865" grpId="0" animBg="1"/>
      <p:bldP spid="866" grpId="0" animBg="1"/>
      <p:bldP spid="867" grpId="0" animBg="1"/>
      <p:bldP spid="868" grpId="0" animBg="1"/>
      <p:bldP spid="869" grpId="0" animBg="1"/>
      <p:bldP spid="870" grpId="0" animBg="1"/>
      <p:bldP spid="871" grpId="0" animBg="1"/>
      <p:bldP spid="872" grpId="0" animBg="1"/>
      <p:bldP spid="873" grpId="0" animBg="1"/>
      <p:bldP spid="874" grpId="0" animBg="1"/>
      <p:bldP spid="875" grpId="0" animBg="1"/>
      <p:bldP spid="876" grpId="0" animBg="1"/>
      <p:bldP spid="877" grpId="0" animBg="1"/>
      <p:bldP spid="878" grpId="0" animBg="1"/>
      <p:bldP spid="879" grpId="0" animBg="1"/>
      <p:bldP spid="880" grpId="0" animBg="1"/>
      <p:bldP spid="881" grpId="0" animBg="1"/>
      <p:bldP spid="882" grpId="0" animBg="1"/>
      <p:bldP spid="883" grpId="0" animBg="1"/>
      <p:bldP spid="884" grpId="0" animBg="1"/>
      <p:bldP spid="885" grpId="0" animBg="1"/>
      <p:bldP spid="886" grpId="0" animBg="1"/>
      <p:bldP spid="887" grpId="0" animBg="1"/>
      <p:bldP spid="888" grpId="0" animBg="1"/>
      <p:bldP spid="889" grpId="0" animBg="1"/>
      <p:bldP spid="890" grpId="0" animBg="1"/>
      <p:bldP spid="891" grpId="0" animBg="1"/>
      <p:bldP spid="892" grpId="0" animBg="1"/>
      <p:bldP spid="893" grpId="0" animBg="1"/>
      <p:bldP spid="894" grpId="0" animBg="1"/>
      <p:bldP spid="895" grpId="0" animBg="1"/>
      <p:bldP spid="896" grpId="0" animBg="1"/>
      <p:bldP spid="897" grpId="0" animBg="1"/>
      <p:bldP spid="898" grpId="0" animBg="1"/>
      <p:bldP spid="899" grpId="0" animBg="1"/>
      <p:bldP spid="900" grpId="0" animBg="1"/>
      <p:bldP spid="901" grpId="0" animBg="1"/>
      <p:bldP spid="902" grpId="0" animBg="1"/>
      <p:bldP spid="903" grpId="0" animBg="1"/>
      <p:bldP spid="904" grpId="0" animBg="1"/>
      <p:bldP spid="905" grpId="0" animBg="1"/>
      <p:bldP spid="906" grpId="0" animBg="1"/>
      <p:bldP spid="907" grpId="0" animBg="1"/>
      <p:bldP spid="908" grpId="0" animBg="1"/>
      <p:bldP spid="909" grpId="0" animBg="1"/>
      <p:bldP spid="910" grpId="0" animBg="1"/>
      <p:bldP spid="911" grpId="0" animBg="1"/>
      <p:bldP spid="912" grpId="0" animBg="1"/>
      <p:bldP spid="913" grpId="0" animBg="1"/>
      <p:bldP spid="914" grpId="0" animBg="1"/>
      <p:bldP spid="915" grpId="0" animBg="1"/>
      <p:bldP spid="916" grpId="0" animBg="1"/>
      <p:bldP spid="917" grpId="0" animBg="1"/>
      <p:bldP spid="918" grpId="0" animBg="1"/>
      <p:bldP spid="919" grpId="0" animBg="1"/>
      <p:bldP spid="920" grpId="0" animBg="1"/>
      <p:bldP spid="921" grpId="0" animBg="1"/>
      <p:bldP spid="922" grpId="0" animBg="1"/>
      <p:bldP spid="923" grpId="0" animBg="1"/>
      <p:bldP spid="924" grpId="0" animBg="1"/>
      <p:bldP spid="925" grpId="0" animBg="1"/>
      <p:bldP spid="926" grpId="0" animBg="1"/>
      <p:bldP spid="927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45" grpId="0" animBg="1"/>
      <p:bldP spid="946" grpId="0" animBg="1"/>
      <p:bldP spid="948" grpId="0"/>
      <p:bldP spid="729" grpId="0" animBg="1"/>
      <p:bldP spid="730" grpId="0" animBg="1"/>
      <p:bldP spid="731" grpId="0" animBg="1"/>
      <p:bldP spid="732" grpId="0" animBg="1"/>
      <p:bldP spid="733" grpId="0" animBg="1"/>
      <p:bldP spid="734" grpId="0" animBg="1"/>
      <p:bldP spid="735" grpId="0" animBg="1"/>
      <p:bldP spid="736" grpId="0" animBg="1"/>
      <p:bldP spid="737" grpId="0" animBg="1"/>
      <p:bldP spid="738" grpId="0" animBg="1"/>
      <p:bldP spid="739" grpId="0" animBg="1"/>
      <p:bldP spid="740" grpId="0" animBg="1"/>
      <p:bldP spid="741" grpId="0"/>
      <p:bldP spid="7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>
            <a:graphicFrameLocks/>
          </p:cNvGraphicFramePr>
          <p:nvPr>
            <p:extLst/>
          </p:nvPr>
        </p:nvGraphicFramePr>
        <p:xfrm>
          <a:off x="1640370" y="286898"/>
          <a:ext cx="5757065" cy="332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945309" y="3378994"/>
            <a:ext cx="5452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 flipV="1">
            <a:off x="1945309" y="359633"/>
            <a:ext cx="0" cy="3019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624684" y="1958025"/>
            <a:ext cx="1289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SIMP-Methode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1927833" y="285373"/>
                <a:ext cx="410112" cy="532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833" y="285373"/>
                <a:ext cx="410112" cy="5321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7527524" y="3179099"/>
                <a:ext cx="1049453" cy="497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𝑒𝑙𝑒𝑚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24" y="3179099"/>
                <a:ext cx="1049453" cy="497765"/>
              </a:xfrm>
              <a:prstGeom prst="rect">
                <a:avLst/>
              </a:prstGeom>
              <a:blipFill rotWithShape="0">
                <a:blip r:embed="rId4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/>
          <p:cNvSpPr txBox="1"/>
          <p:nvPr/>
        </p:nvSpPr>
        <p:spPr>
          <a:xfrm>
            <a:off x="3851814" y="4002655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1. Iteration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479093" y="3990091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15. Iteration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306" y="4273227"/>
            <a:ext cx="1371407" cy="688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048" y="4279808"/>
            <a:ext cx="1383158" cy="695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0035" y="4286692"/>
            <a:ext cx="1384723" cy="696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feld 16"/>
          <p:cNvSpPr txBox="1"/>
          <p:nvPr/>
        </p:nvSpPr>
        <p:spPr>
          <a:xfrm>
            <a:off x="6844259" y="399128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30. Iteration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5175" y="4293455"/>
            <a:ext cx="1387466" cy="696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feld 18"/>
          <p:cNvSpPr txBox="1"/>
          <p:nvPr/>
        </p:nvSpPr>
        <p:spPr>
          <a:xfrm>
            <a:off x="8068913" y="3983861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Konvergierte Lösung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3073703" y="4463555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SIMP</a:t>
            </a:r>
            <a:endParaRPr lang="de-DE" sz="1400" dirty="0"/>
          </a:p>
        </p:txBody>
      </p:sp>
      <p:cxnSp>
        <p:nvCxnSpPr>
          <p:cNvPr id="28" name="Gerader Verbinder 27"/>
          <p:cNvCxnSpPr>
            <a:endCxn id="7" idx="0"/>
          </p:cNvCxnSpPr>
          <p:nvPr/>
        </p:nvCxnSpPr>
        <p:spPr>
          <a:xfrm>
            <a:off x="6884812" y="1222577"/>
            <a:ext cx="384761" cy="7354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 31"/>
              <p:cNvSpPr/>
              <p:nvPr/>
            </p:nvSpPr>
            <p:spPr>
              <a:xfrm>
                <a:off x="1281234" y="4188483"/>
                <a:ext cx="904222" cy="439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𝑟𝑎𝑡𝑖𝑜</m:t>
                          </m:r>
                        </m:sub>
                      </m:sSub>
                      <m:r>
                        <a:rPr lang="de-DE" sz="1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2" name="Rechteck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34" y="4188483"/>
                <a:ext cx="904222" cy="439223"/>
              </a:xfrm>
              <a:prstGeom prst="rect">
                <a:avLst/>
              </a:prstGeom>
              <a:blipFill rotWithShape="0">
                <a:blip r:embed="rId9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/>
          <p:cNvCxnSpPr/>
          <p:nvPr/>
        </p:nvCxnSpPr>
        <p:spPr>
          <a:xfrm flipV="1">
            <a:off x="2359824" y="4589799"/>
            <a:ext cx="0" cy="2784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2290336" y="4638868"/>
                <a:ext cx="335668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5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DE" sz="135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336" y="4638868"/>
                <a:ext cx="335668" cy="3002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hteck 34"/>
          <p:cNvSpPr/>
          <p:nvPr/>
        </p:nvSpPr>
        <p:spPr>
          <a:xfrm>
            <a:off x="1226353" y="3999247"/>
            <a:ext cx="1120649" cy="60025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/>
              <p:cNvSpPr txBox="1"/>
              <p:nvPr/>
            </p:nvSpPr>
            <p:spPr>
              <a:xfrm>
                <a:off x="1924133" y="3983971"/>
                <a:ext cx="4517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e-DE" sz="1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33" y="3983971"/>
                <a:ext cx="451790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r Verbinder 36"/>
          <p:cNvCxnSpPr/>
          <p:nvPr/>
        </p:nvCxnSpPr>
        <p:spPr>
          <a:xfrm flipV="1">
            <a:off x="1102372" y="4002570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1102372" y="4098899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1104840" y="4196532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V="1">
            <a:off x="1114576" y="4294167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V="1">
            <a:off x="1114576" y="4390496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V="1">
            <a:off x="1117044" y="4488130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42"/>
          <p:cNvSpPr/>
          <p:nvPr/>
        </p:nvSpPr>
        <p:spPr>
          <a:xfrm>
            <a:off x="1221317" y="5178204"/>
            <a:ext cx="1085850" cy="571525"/>
          </a:xfrm>
          <a:custGeom>
            <a:avLst/>
            <a:gdLst>
              <a:gd name="connsiteX0" fmla="*/ 0 w 1085850"/>
              <a:gd name="connsiteY0" fmla="*/ 0 h 590550"/>
              <a:gd name="connsiteX1" fmla="*/ 720725 w 1085850"/>
              <a:gd name="connsiteY1" fmla="*/ 104775 h 590550"/>
              <a:gd name="connsiteX2" fmla="*/ 1085850 w 1085850"/>
              <a:gd name="connsiteY2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5850" h="590550">
                <a:moveTo>
                  <a:pt x="0" y="0"/>
                </a:moveTo>
                <a:cubicBezTo>
                  <a:pt x="269875" y="3175"/>
                  <a:pt x="539750" y="6350"/>
                  <a:pt x="720725" y="104775"/>
                </a:cubicBezTo>
                <a:cubicBezTo>
                  <a:pt x="901700" y="203200"/>
                  <a:pt x="993775" y="396875"/>
                  <a:pt x="1085850" y="59055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Freihandform 43"/>
          <p:cNvSpPr/>
          <p:nvPr/>
        </p:nvSpPr>
        <p:spPr>
          <a:xfrm>
            <a:off x="1241954" y="5500494"/>
            <a:ext cx="927147" cy="234956"/>
          </a:xfrm>
          <a:custGeom>
            <a:avLst/>
            <a:gdLst>
              <a:gd name="connsiteX0" fmla="*/ 0 w 895350"/>
              <a:gd name="connsiteY0" fmla="*/ 328612 h 328612"/>
              <a:gd name="connsiteX1" fmla="*/ 628650 w 895350"/>
              <a:gd name="connsiteY1" fmla="*/ 228600 h 328612"/>
              <a:gd name="connsiteX2" fmla="*/ 895350 w 895350"/>
              <a:gd name="connsiteY2" fmla="*/ 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328612">
                <a:moveTo>
                  <a:pt x="0" y="328612"/>
                </a:moveTo>
                <a:cubicBezTo>
                  <a:pt x="239712" y="305990"/>
                  <a:pt x="479425" y="283369"/>
                  <a:pt x="628650" y="228600"/>
                </a:cubicBezTo>
                <a:cubicBezTo>
                  <a:pt x="777875" y="173831"/>
                  <a:pt x="836612" y="86915"/>
                  <a:pt x="895350" y="0"/>
                </a:cubicBezTo>
              </a:path>
            </a:pathLst>
          </a:cu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 44"/>
          <p:cNvSpPr/>
          <p:nvPr/>
        </p:nvSpPr>
        <p:spPr>
          <a:xfrm>
            <a:off x="1231747" y="5190930"/>
            <a:ext cx="410258" cy="552450"/>
          </a:xfrm>
          <a:custGeom>
            <a:avLst/>
            <a:gdLst>
              <a:gd name="connsiteX0" fmla="*/ 0 w 400050"/>
              <a:gd name="connsiteY0" fmla="*/ 552450 h 552450"/>
              <a:gd name="connsiteX1" fmla="*/ 247650 w 400050"/>
              <a:gd name="connsiteY1" fmla="*/ 295275 h 552450"/>
              <a:gd name="connsiteX2" fmla="*/ 400050 w 40005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050" h="552450">
                <a:moveTo>
                  <a:pt x="0" y="552450"/>
                </a:moveTo>
                <a:cubicBezTo>
                  <a:pt x="90487" y="469900"/>
                  <a:pt x="180975" y="387350"/>
                  <a:pt x="247650" y="295275"/>
                </a:cubicBezTo>
                <a:cubicBezTo>
                  <a:pt x="314325" y="203200"/>
                  <a:pt x="357187" y="101600"/>
                  <a:pt x="40005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 45"/>
          <p:cNvSpPr/>
          <p:nvPr/>
        </p:nvSpPr>
        <p:spPr>
          <a:xfrm>
            <a:off x="1232430" y="5162355"/>
            <a:ext cx="552450" cy="500063"/>
          </a:xfrm>
          <a:custGeom>
            <a:avLst/>
            <a:gdLst>
              <a:gd name="connsiteX0" fmla="*/ 0 w 552450"/>
              <a:gd name="connsiteY0" fmla="*/ 0 h 500063"/>
              <a:gd name="connsiteX1" fmla="*/ 400050 w 552450"/>
              <a:gd name="connsiteY1" fmla="*/ 261938 h 500063"/>
              <a:gd name="connsiteX2" fmla="*/ 552450 w 552450"/>
              <a:gd name="connsiteY2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00063">
                <a:moveTo>
                  <a:pt x="0" y="0"/>
                </a:moveTo>
                <a:cubicBezTo>
                  <a:pt x="153987" y="89297"/>
                  <a:pt x="307975" y="178594"/>
                  <a:pt x="400050" y="261938"/>
                </a:cubicBezTo>
                <a:cubicBezTo>
                  <a:pt x="492125" y="345282"/>
                  <a:pt x="522287" y="422672"/>
                  <a:pt x="552450" y="500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7" name="Gerader Verbinder 46"/>
          <p:cNvCxnSpPr/>
          <p:nvPr/>
        </p:nvCxnSpPr>
        <p:spPr>
          <a:xfrm flipH="1">
            <a:off x="1215479" y="5725925"/>
            <a:ext cx="650363" cy="11414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3" idx="2"/>
          </p:cNvCxnSpPr>
          <p:nvPr/>
        </p:nvCxnSpPr>
        <p:spPr>
          <a:xfrm flipH="1" flipV="1">
            <a:off x="1731061" y="5735260"/>
            <a:ext cx="576106" cy="1446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hteck 48"/>
              <p:cNvSpPr/>
              <p:nvPr/>
            </p:nvSpPr>
            <p:spPr>
              <a:xfrm>
                <a:off x="1980596" y="5118795"/>
                <a:ext cx="43928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9" name="Rechteck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596" y="5118795"/>
                <a:ext cx="43928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1160957" y="4876754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Lösungsgebiet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1160957" y="3634219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Designgebiet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/>
              <p:cNvSpPr/>
              <p:nvPr/>
            </p:nvSpPr>
            <p:spPr>
              <a:xfrm>
                <a:off x="3157169" y="4899805"/>
                <a:ext cx="421462" cy="469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52" name="Rechteck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169" y="4899805"/>
                <a:ext cx="421462" cy="4694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/>
              <p:cNvSpPr txBox="1"/>
              <p:nvPr/>
            </p:nvSpPr>
            <p:spPr>
              <a:xfrm>
                <a:off x="4339167" y="5020537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3" name="Textfeld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67" y="5020537"/>
                <a:ext cx="285335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12766" r="-10638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/>
              <p:cNvSpPr txBox="1"/>
              <p:nvPr/>
            </p:nvSpPr>
            <p:spPr>
              <a:xfrm>
                <a:off x="5747277" y="5027054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4" name="Textfeld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277" y="5027054"/>
                <a:ext cx="285335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12766" r="-10638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/>
              <p:cNvSpPr txBox="1"/>
              <p:nvPr/>
            </p:nvSpPr>
            <p:spPr>
              <a:xfrm>
                <a:off x="7235244" y="5007113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5" name="Textfeld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244" y="5007113"/>
                <a:ext cx="285335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12766" r="-10638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/>
              <p:cNvSpPr txBox="1"/>
              <p:nvPr/>
            </p:nvSpPr>
            <p:spPr>
              <a:xfrm>
                <a:off x="8756240" y="4996117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6" name="Textfeld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240" y="4996117"/>
                <a:ext cx="285335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12766" r="-10638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/>
          <p:cNvCxnSpPr/>
          <p:nvPr/>
        </p:nvCxnSpPr>
        <p:spPr>
          <a:xfrm>
            <a:off x="3624080" y="5114835"/>
            <a:ext cx="523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/>
              <p:cNvSpPr/>
              <p:nvPr/>
            </p:nvSpPr>
            <p:spPr>
              <a:xfrm>
                <a:off x="8040522" y="1897822"/>
                <a:ext cx="1388650" cy="418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2000" b="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de-DE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sz="2000" b="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de-DE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6" name="Rechteck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522" y="1897822"/>
                <a:ext cx="1388650" cy="418513"/>
              </a:xfrm>
              <a:prstGeom prst="rect">
                <a:avLst/>
              </a:prstGeom>
              <a:blipFill rotWithShape="0">
                <a:blip r:embed="rId15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hteck 64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Materialmodell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9" grpId="0"/>
      <p:bldP spid="20" grpId="0"/>
      <p:bldP spid="32" grpId="0"/>
      <p:bldP spid="34" grpId="0"/>
      <p:bldP spid="35" grpId="0" animBg="1"/>
      <p:bldP spid="36" grpId="0"/>
      <p:bldP spid="43" grpId="0" animBg="1"/>
      <p:bldP spid="44" grpId="0" animBg="1"/>
      <p:bldP spid="45" grpId="0" animBg="1"/>
      <p:bldP spid="46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038943"/>
              </p:ext>
            </p:extLst>
          </p:nvPr>
        </p:nvGraphicFramePr>
        <p:xfrm>
          <a:off x="1640370" y="286898"/>
          <a:ext cx="5757065" cy="3324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Gerade Verbindung mit Pfeil 3"/>
          <p:cNvCxnSpPr/>
          <p:nvPr/>
        </p:nvCxnSpPr>
        <p:spPr>
          <a:xfrm>
            <a:off x="1945309" y="3378994"/>
            <a:ext cx="5452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 flipV="1">
            <a:off x="1945309" y="359633"/>
            <a:ext cx="0" cy="3019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2974347" y="1509857"/>
            <a:ext cx="258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</a:rPr>
              <a:t>Soft-kill BESO-Methode</a:t>
            </a:r>
          </a:p>
          <a:p>
            <a:r>
              <a:rPr lang="de-DE" sz="1400" dirty="0">
                <a:solidFill>
                  <a:srgbClr val="00B050"/>
                </a:solidFill>
              </a:rPr>
              <a:t>kein Material oder Vollmaterial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624684" y="1958025"/>
            <a:ext cx="1718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SIMP-Methode</a:t>
            </a:r>
          </a:p>
          <a:p>
            <a:r>
              <a:rPr lang="de-DE" sz="1400" dirty="0">
                <a:solidFill>
                  <a:srgbClr val="0070C0"/>
                </a:solidFill>
              </a:rPr>
              <a:t>Empirischer Ansatz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26667" y="2707708"/>
            <a:ext cx="2595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Step</a:t>
            </a:r>
            <a:r>
              <a:rPr lang="de-DE" sz="1400" dirty="0">
                <a:solidFill>
                  <a:srgbClr val="C00000"/>
                </a:solidFill>
              </a:rPr>
              <a:t>-Methode (Eigene Methode)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1927833" y="285373"/>
                <a:ext cx="410112" cy="532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833" y="285373"/>
                <a:ext cx="410112" cy="5321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7527524" y="3179099"/>
                <a:ext cx="1049453" cy="497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𝑒𝑙𝑒𝑚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24" y="3179099"/>
                <a:ext cx="1049453" cy="497765"/>
              </a:xfrm>
              <a:prstGeom prst="rect">
                <a:avLst/>
              </a:prstGeom>
              <a:blipFill rotWithShape="0">
                <a:blip r:embed="rId4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/>
          <p:cNvCxnSpPr>
            <a:stCxn id="6" idx="2"/>
            <a:endCxn id="26" idx="7"/>
          </p:cNvCxnSpPr>
          <p:nvPr/>
        </p:nvCxnSpPr>
        <p:spPr>
          <a:xfrm flipH="1">
            <a:off x="2008761" y="2033077"/>
            <a:ext cx="2256837" cy="1324875"/>
          </a:xfrm>
          <a:prstGeom prst="straightConnector1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4299388" y="3753446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1. Iteration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926667" y="374088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15. Iteration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880" y="4024018"/>
            <a:ext cx="1371407" cy="688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622" y="4030599"/>
            <a:ext cx="1383158" cy="695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609" y="4037483"/>
            <a:ext cx="1384723" cy="696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feld 16"/>
          <p:cNvSpPr txBox="1"/>
          <p:nvPr/>
        </p:nvSpPr>
        <p:spPr>
          <a:xfrm>
            <a:off x="7291833" y="374207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30. Iteration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2749" y="4044246"/>
            <a:ext cx="1387466" cy="696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feld 18"/>
          <p:cNvSpPr txBox="1"/>
          <p:nvPr/>
        </p:nvSpPr>
        <p:spPr>
          <a:xfrm>
            <a:off x="8516487" y="3734652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Konvergierte Lösung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3521277" y="4214346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SIMP</a:t>
            </a:r>
            <a:endParaRPr lang="de-DE" sz="1400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9720" y="5070519"/>
            <a:ext cx="1382106" cy="694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Rechteck 21"/>
          <p:cNvSpPr/>
          <p:nvPr/>
        </p:nvSpPr>
        <p:spPr>
          <a:xfrm>
            <a:off x="3499117" y="5255903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0B050"/>
                </a:solidFill>
              </a:rPr>
              <a:t>BESO</a:t>
            </a:r>
            <a:endParaRPr lang="de-DE" sz="1400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2449" y="5068122"/>
            <a:ext cx="1376171" cy="683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7675" y="5068123"/>
            <a:ext cx="1382497" cy="6833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Ellipse 24"/>
          <p:cNvSpPr/>
          <p:nvPr/>
        </p:nvSpPr>
        <p:spPr>
          <a:xfrm>
            <a:off x="7210568" y="673524"/>
            <a:ext cx="94813" cy="917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1927833" y="3344519"/>
            <a:ext cx="94813" cy="9172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Gerade Verbindung mit Pfeil 26"/>
          <p:cNvCxnSpPr>
            <a:stCxn id="6" idx="0"/>
            <a:endCxn id="25" idx="3"/>
          </p:cNvCxnSpPr>
          <p:nvPr/>
        </p:nvCxnSpPr>
        <p:spPr>
          <a:xfrm flipV="1">
            <a:off x="4265598" y="751817"/>
            <a:ext cx="2958855" cy="758040"/>
          </a:xfrm>
          <a:prstGeom prst="straightConnector1">
            <a:avLst/>
          </a:prstGeom>
          <a:ln w="12700">
            <a:solidFill>
              <a:srgbClr val="00B050"/>
            </a:solidFill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endCxn id="7" idx="0"/>
          </p:cNvCxnSpPr>
          <p:nvPr/>
        </p:nvCxnSpPr>
        <p:spPr>
          <a:xfrm>
            <a:off x="6884812" y="1222577"/>
            <a:ext cx="599114" cy="7354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>
            <a:off x="5812790" y="2565776"/>
            <a:ext cx="179001" cy="18179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9227" y="5055706"/>
            <a:ext cx="1431233" cy="70905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 31"/>
              <p:cNvSpPr/>
              <p:nvPr/>
            </p:nvSpPr>
            <p:spPr>
              <a:xfrm>
                <a:off x="1659607" y="4322145"/>
                <a:ext cx="904222" cy="439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𝑟𝑎𝑡𝑖𝑜</m:t>
                          </m:r>
                        </m:sub>
                      </m:sSub>
                      <m:r>
                        <a:rPr lang="de-DE" sz="1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2" name="Rechteck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607" y="4322145"/>
                <a:ext cx="904222" cy="439223"/>
              </a:xfrm>
              <a:prstGeom prst="rect">
                <a:avLst/>
              </a:prstGeom>
              <a:blipFill rotWithShape="0">
                <a:blip r:embed="rId13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Gerade Verbindung mit Pfeil 32"/>
          <p:cNvCxnSpPr/>
          <p:nvPr/>
        </p:nvCxnSpPr>
        <p:spPr>
          <a:xfrm flipV="1">
            <a:off x="2738197" y="4723461"/>
            <a:ext cx="0" cy="2784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2668709" y="4772530"/>
                <a:ext cx="335668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35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DE" sz="135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709" y="4772530"/>
                <a:ext cx="335668" cy="3002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hteck 34"/>
          <p:cNvSpPr/>
          <p:nvPr/>
        </p:nvSpPr>
        <p:spPr>
          <a:xfrm>
            <a:off x="1604726" y="4132909"/>
            <a:ext cx="1120649" cy="60025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/>
              <p:cNvSpPr txBox="1"/>
              <p:nvPr/>
            </p:nvSpPr>
            <p:spPr>
              <a:xfrm>
                <a:off x="2302506" y="4117633"/>
                <a:ext cx="4517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e-DE" sz="14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506" y="4117633"/>
                <a:ext cx="451790" cy="30777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r Verbinder 36"/>
          <p:cNvCxnSpPr/>
          <p:nvPr/>
        </p:nvCxnSpPr>
        <p:spPr>
          <a:xfrm flipV="1">
            <a:off x="1480745" y="4136232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1480745" y="4232561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1483213" y="4330194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V="1">
            <a:off x="1492949" y="4427829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V="1">
            <a:off x="1492949" y="4524158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V="1">
            <a:off x="1495417" y="4621792"/>
            <a:ext cx="117171" cy="686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ihandform 42"/>
          <p:cNvSpPr/>
          <p:nvPr/>
        </p:nvSpPr>
        <p:spPr>
          <a:xfrm>
            <a:off x="1599690" y="5311866"/>
            <a:ext cx="1085850" cy="571525"/>
          </a:xfrm>
          <a:custGeom>
            <a:avLst/>
            <a:gdLst>
              <a:gd name="connsiteX0" fmla="*/ 0 w 1085850"/>
              <a:gd name="connsiteY0" fmla="*/ 0 h 590550"/>
              <a:gd name="connsiteX1" fmla="*/ 720725 w 1085850"/>
              <a:gd name="connsiteY1" fmla="*/ 104775 h 590550"/>
              <a:gd name="connsiteX2" fmla="*/ 1085850 w 1085850"/>
              <a:gd name="connsiteY2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5850" h="590550">
                <a:moveTo>
                  <a:pt x="0" y="0"/>
                </a:moveTo>
                <a:cubicBezTo>
                  <a:pt x="269875" y="3175"/>
                  <a:pt x="539750" y="6350"/>
                  <a:pt x="720725" y="104775"/>
                </a:cubicBezTo>
                <a:cubicBezTo>
                  <a:pt x="901700" y="203200"/>
                  <a:pt x="993775" y="396875"/>
                  <a:pt x="1085850" y="59055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Freihandform 43"/>
          <p:cNvSpPr/>
          <p:nvPr/>
        </p:nvSpPr>
        <p:spPr>
          <a:xfrm>
            <a:off x="1620327" y="5634156"/>
            <a:ext cx="927147" cy="234956"/>
          </a:xfrm>
          <a:custGeom>
            <a:avLst/>
            <a:gdLst>
              <a:gd name="connsiteX0" fmla="*/ 0 w 895350"/>
              <a:gd name="connsiteY0" fmla="*/ 328612 h 328612"/>
              <a:gd name="connsiteX1" fmla="*/ 628650 w 895350"/>
              <a:gd name="connsiteY1" fmla="*/ 228600 h 328612"/>
              <a:gd name="connsiteX2" fmla="*/ 895350 w 895350"/>
              <a:gd name="connsiteY2" fmla="*/ 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350" h="328612">
                <a:moveTo>
                  <a:pt x="0" y="328612"/>
                </a:moveTo>
                <a:cubicBezTo>
                  <a:pt x="239712" y="305990"/>
                  <a:pt x="479425" y="283369"/>
                  <a:pt x="628650" y="228600"/>
                </a:cubicBezTo>
                <a:cubicBezTo>
                  <a:pt x="777875" y="173831"/>
                  <a:pt x="836612" y="86915"/>
                  <a:pt x="895350" y="0"/>
                </a:cubicBezTo>
              </a:path>
            </a:pathLst>
          </a:cu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 44"/>
          <p:cNvSpPr/>
          <p:nvPr/>
        </p:nvSpPr>
        <p:spPr>
          <a:xfrm>
            <a:off x="1610120" y="5324592"/>
            <a:ext cx="410258" cy="552450"/>
          </a:xfrm>
          <a:custGeom>
            <a:avLst/>
            <a:gdLst>
              <a:gd name="connsiteX0" fmla="*/ 0 w 400050"/>
              <a:gd name="connsiteY0" fmla="*/ 552450 h 552450"/>
              <a:gd name="connsiteX1" fmla="*/ 247650 w 400050"/>
              <a:gd name="connsiteY1" fmla="*/ 295275 h 552450"/>
              <a:gd name="connsiteX2" fmla="*/ 400050 w 40005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050" h="552450">
                <a:moveTo>
                  <a:pt x="0" y="552450"/>
                </a:moveTo>
                <a:cubicBezTo>
                  <a:pt x="90487" y="469900"/>
                  <a:pt x="180975" y="387350"/>
                  <a:pt x="247650" y="295275"/>
                </a:cubicBezTo>
                <a:cubicBezTo>
                  <a:pt x="314325" y="203200"/>
                  <a:pt x="357187" y="101600"/>
                  <a:pt x="40005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 45"/>
          <p:cNvSpPr/>
          <p:nvPr/>
        </p:nvSpPr>
        <p:spPr>
          <a:xfrm>
            <a:off x="1610803" y="5296017"/>
            <a:ext cx="552450" cy="500063"/>
          </a:xfrm>
          <a:custGeom>
            <a:avLst/>
            <a:gdLst>
              <a:gd name="connsiteX0" fmla="*/ 0 w 552450"/>
              <a:gd name="connsiteY0" fmla="*/ 0 h 500063"/>
              <a:gd name="connsiteX1" fmla="*/ 400050 w 552450"/>
              <a:gd name="connsiteY1" fmla="*/ 261938 h 500063"/>
              <a:gd name="connsiteX2" fmla="*/ 552450 w 552450"/>
              <a:gd name="connsiteY2" fmla="*/ 500063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00063">
                <a:moveTo>
                  <a:pt x="0" y="0"/>
                </a:moveTo>
                <a:cubicBezTo>
                  <a:pt x="153987" y="89297"/>
                  <a:pt x="307975" y="178594"/>
                  <a:pt x="400050" y="261938"/>
                </a:cubicBezTo>
                <a:cubicBezTo>
                  <a:pt x="492125" y="345282"/>
                  <a:pt x="522287" y="422672"/>
                  <a:pt x="552450" y="50006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7" name="Gerader Verbinder 46"/>
          <p:cNvCxnSpPr/>
          <p:nvPr/>
        </p:nvCxnSpPr>
        <p:spPr>
          <a:xfrm flipH="1">
            <a:off x="1593852" y="5859587"/>
            <a:ext cx="650363" cy="11414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>
            <a:stCxn id="43" idx="2"/>
          </p:cNvCxnSpPr>
          <p:nvPr/>
        </p:nvCxnSpPr>
        <p:spPr>
          <a:xfrm flipH="1" flipV="1">
            <a:off x="2109434" y="5868922"/>
            <a:ext cx="576106" cy="1446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hteck 48"/>
              <p:cNvSpPr/>
              <p:nvPr/>
            </p:nvSpPr>
            <p:spPr>
              <a:xfrm>
                <a:off x="2358969" y="5252457"/>
                <a:ext cx="43928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9" name="Rechteck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969" y="5252457"/>
                <a:ext cx="439287" cy="30777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feld 49"/>
          <p:cNvSpPr txBox="1"/>
          <p:nvPr/>
        </p:nvSpPr>
        <p:spPr>
          <a:xfrm>
            <a:off x="1539330" y="5010416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Lösungsgebiet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1539330" y="3767881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Designgebiet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/>
              <p:cNvSpPr/>
              <p:nvPr/>
            </p:nvSpPr>
            <p:spPr>
              <a:xfrm>
                <a:off x="3604743" y="4650596"/>
                <a:ext cx="421462" cy="469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52" name="Rechteck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743" y="4650596"/>
                <a:ext cx="421462" cy="46942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/>
              <p:cNvSpPr txBox="1"/>
              <p:nvPr/>
            </p:nvSpPr>
            <p:spPr>
              <a:xfrm>
                <a:off x="4786741" y="4771328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3" name="Textfeld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741" y="4771328"/>
                <a:ext cx="285335" cy="215444"/>
              </a:xfrm>
              <a:prstGeom prst="rect">
                <a:avLst/>
              </a:prstGeom>
              <a:blipFill rotWithShape="0">
                <a:blip r:embed="rId18"/>
                <a:stretch>
                  <a:fillRect l="-12766" r="-10638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/>
              <p:cNvSpPr txBox="1"/>
              <p:nvPr/>
            </p:nvSpPr>
            <p:spPr>
              <a:xfrm>
                <a:off x="6194851" y="4777845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4" name="Textfeld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851" y="4777845"/>
                <a:ext cx="285335" cy="215444"/>
              </a:xfrm>
              <a:prstGeom prst="rect">
                <a:avLst/>
              </a:prstGeom>
              <a:blipFill rotWithShape="0">
                <a:blip r:embed="rId18"/>
                <a:stretch>
                  <a:fillRect l="-12766" r="-10638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/>
              <p:cNvSpPr txBox="1"/>
              <p:nvPr/>
            </p:nvSpPr>
            <p:spPr>
              <a:xfrm>
                <a:off x="7682818" y="4757904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5" name="Textfeld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18" y="4757904"/>
                <a:ext cx="285335" cy="215444"/>
              </a:xfrm>
              <a:prstGeom prst="rect">
                <a:avLst/>
              </a:prstGeom>
              <a:blipFill rotWithShape="0">
                <a:blip r:embed="rId19"/>
                <a:stretch>
                  <a:fillRect l="-12766" r="-10638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/>
              <p:cNvSpPr txBox="1"/>
              <p:nvPr/>
            </p:nvSpPr>
            <p:spPr>
              <a:xfrm>
                <a:off x="9203814" y="4746908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6" name="Textfeld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814" y="4746908"/>
                <a:ext cx="285335" cy="215444"/>
              </a:xfrm>
              <a:prstGeom prst="rect">
                <a:avLst/>
              </a:prstGeom>
              <a:blipFill rotWithShape="0">
                <a:blip r:embed="rId18"/>
                <a:stretch>
                  <a:fillRect l="-12766" r="-10638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Gerade Verbindung mit Pfeil 56"/>
          <p:cNvCxnSpPr/>
          <p:nvPr/>
        </p:nvCxnSpPr>
        <p:spPr>
          <a:xfrm>
            <a:off x="4071654" y="4865626"/>
            <a:ext cx="523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/>
              <p:cNvSpPr txBox="1"/>
              <p:nvPr/>
            </p:nvSpPr>
            <p:spPr>
              <a:xfrm>
                <a:off x="4671372" y="5819268"/>
                <a:ext cx="3847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0,96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8" name="Textfeld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72" y="5819268"/>
                <a:ext cx="384721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9524" r="-793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/>
              <p:cNvSpPr txBox="1"/>
              <p:nvPr/>
            </p:nvSpPr>
            <p:spPr>
              <a:xfrm>
                <a:off x="6095464" y="5813939"/>
                <a:ext cx="4841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0,739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9" name="Textfeld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464" y="5813939"/>
                <a:ext cx="484107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7595" r="-6329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/>
              <p:cNvSpPr txBox="1"/>
              <p:nvPr/>
            </p:nvSpPr>
            <p:spPr>
              <a:xfrm>
                <a:off x="7547226" y="5814689"/>
                <a:ext cx="4841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0,545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0" name="Textfeld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226" y="5814689"/>
                <a:ext cx="484107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7595" r="-7595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/>
              <p:cNvSpPr txBox="1"/>
              <p:nvPr/>
            </p:nvSpPr>
            <p:spPr>
              <a:xfrm>
                <a:off x="9184738" y="5815053"/>
                <a:ext cx="285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0,4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1" name="Textfeld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738" y="5815053"/>
                <a:ext cx="285335" cy="215444"/>
              </a:xfrm>
              <a:prstGeom prst="rect">
                <a:avLst/>
              </a:prstGeom>
              <a:blipFill rotWithShape="0">
                <a:blip r:embed="rId18"/>
                <a:stretch>
                  <a:fillRect l="-13043" r="-13043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/>
              <p:cNvSpPr/>
              <p:nvPr/>
            </p:nvSpPr>
            <p:spPr>
              <a:xfrm>
                <a:off x="3589495" y="5719244"/>
                <a:ext cx="421462" cy="469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62" name="Rechteck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95" y="5719244"/>
                <a:ext cx="421462" cy="46942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Gerade Verbindung mit Pfeil 62"/>
          <p:cNvCxnSpPr/>
          <p:nvPr/>
        </p:nvCxnSpPr>
        <p:spPr>
          <a:xfrm>
            <a:off x="4056406" y="5934274"/>
            <a:ext cx="5232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Materialmodelle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 65"/>
              <p:cNvSpPr/>
              <p:nvPr/>
            </p:nvSpPr>
            <p:spPr>
              <a:xfrm>
                <a:off x="8218886" y="2002009"/>
                <a:ext cx="1388650" cy="418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2000" b="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sz="20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de-DE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sz="2000" b="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de-DE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6" name="Rechteck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886" y="2002009"/>
                <a:ext cx="1388650" cy="418513"/>
              </a:xfrm>
              <a:prstGeom prst="rect">
                <a:avLst/>
              </a:prstGeom>
              <a:blipFill rotWithShape="0">
                <a:blip r:embed="rId2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9" grpId="0"/>
      <p:bldP spid="20" grpId="0"/>
      <p:bldP spid="22" grpId="0"/>
      <p:bldP spid="32" grpId="0"/>
      <p:bldP spid="34" grpId="0"/>
      <p:bldP spid="35" grpId="0" animBg="1"/>
      <p:bldP spid="36" grpId="0"/>
      <p:bldP spid="43" grpId="0" animBg="1"/>
      <p:bldP spid="44" grpId="0" animBg="1"/>
      <p:bldP spid="45" grpId="0" animBg="1"/>
      <p:bldP spid="46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8" grpId="0"/>
      <p:bldP spid="59" grpId="0"/>
      <p:bldP spid="60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Herleitung mittels Lagrange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711603" y="166547"/>
                <a:ext cx="141731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𝑲𝒖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3" y="166547"/>
                <a:ext cx="1417311" cy="6109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Rechteck 356"/>
              <p:cNvSpPr/>
              <p:nvPr/>
            </p:nvSpPr>
            <p:spPr>
              <a:xfrm>
                <a:off x="711603" y="696939"/>
                <a:ext cx="2148857" cy="12291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7" name="Rechteck 3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3" y="696939"/>
                <a:ext cx="2148857" cy="1229183"/>
              </a:xfrm>
              <a:prstGeom prst="rect">
                <a:avLst/>
              </a:prstGeom>
              <a:blipFill rotWithShape="0">
                <a:blip r:embed="rId3"/>
                <a:stretch>
                  <a:fillRect b="-14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Rechteck 357"/>
              <p:cNvSpPr/>
              <p:nvPr/>
            </p:nvSpPr>
            <p:spPr>
              <a:xfrm>
                <a:off x="0" y="1951561"/>
                <a:ext cx="701794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𝑲𝒖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r>
                            <a:rPr lang="de-DE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𝑅𝑎𝑡𝑖𝑜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8" name="Rechteck 3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51561"/>
                <a:ext cx="7017947" cy="848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0" name="Textfeld 359"/>
              <p:cNvSpPr txBox="1"/>
              <p:nvPr/>
            </p:nvSpPr>
            <p:spPr>
              <a:xfrm>
                <a:off x="8242324" y="1422449"/>
                <a:ext cx="13121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b="1" i="1" dirty="0"/>
              </a:p>
            </p:txBody>
          </p:sp>
        </mc:Choice>
        <mc:Fallback xmlns="">
          <p:sp>
            <p:nvSpPr>
              <p:cNvPr id="360" name="Textfeld 3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24" y="1422449"/>
                <a:ext cx="131215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Rechteck 360"/>
              <p:cNvSpPr/>
              <p:nvPr/>
            </p:nvSpPr>
            <p:spPr>
              <a:xfrm>
                <a:off x="8242324" y="3102991"/>
                <a:ext cx="1488934" cy="398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1" name="Rechteck 3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24" y="3102991"/>
                <a:ext cx="1488934" cy="398122"/>
              </a:xfrm>
              <a:prstGeom prst="rect">
                <a:avLst/>
              </a:prstGeom>
              <a:blipFill rotWithShape="0"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Rechteck 361"/>
              <p:cNvSpPr/>
              <p:nvPr/>
            </p:nvSpPr>
            <p:spPr>
              <a:xfrm>
                <a:off x="8242324" y="1797056"/>
                <a:ext cx="272920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𝑲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2" name="Rechteck 3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24" y="1797056"/>
                <a:ext cx="2729209" cy="665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Rechteck 352"/>
              <p:cNvSpPr/>
              <p:nvPr/>
            </p:nvSpPr>
            <p:spPr>
              <a:xfrm>
                <a:off x="8242324" y="2511581"/>
                <a:ext cx="1874616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𝑲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1" i="1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3" name="Rechteck 3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24" y="2511581"/>
                <a:ext cx="1874616" cy="66588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Rechteck 362"/>
              <p:cNvSpPr/>
              <p:nvPr/>
            </p:nvSpPr>
            <p:spPr>
              <a:xfrm>
                <a:off x="-692" y="2788962"/>
                <a:ext cx="6926833" cy="720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3" name="Rechteck 3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2" y="2788962"/>
                <a:ext cx="6926833" cy="7204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4" name="Rechteck 363"/>
              <p:cNvSpPr/>
              <p:nvPr/>
            </p:nvSpPr>
            <p:spPr>
              <a:xfrm>
                <a:off x="6682" y="4328342"/>
                <a:ext cx="4214615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4" name="Rechteck 3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" y="4328342"/>
                <a:ext cx="4214615" cy="66588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Rechteck 353"/>
              <p:cNvSpPr/>
              <p:nvPr/>
            </p:nvSpPr>
            <p:spPr>
              <a:xfrm>
                <a:off x="0" y="3577368"/>
                <a:ext cx="5729645" cy="720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1" i="1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4" name="Rechteck 3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77368"/>
                <a:ext cx="5729645" cy="7204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feld 365"/>
              <p:cNvSpPr txBox="1"/>
              <p:nvPr/>
            </p:nvSpPr>
            <p:spPr>
              <a:xfrm>
                <a:off x="6682" y="5213616"/>
                <a:ext cx="2103589" cy="665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6" name="Textfeld 3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" y="5213616"/>
                <a:ext cx="2103589" cy="66511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feld 366"/>
              <p:cNvSpPr txBox="1"/>
              <p:nvPr/>
            </p:nvSpPr>
            <p:spPr>
              <a:xfrm>
                <a:off x="2559514" y="5017376"/>
                <a:ext cx="1780359" cy="896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num>
                            <m:den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7" name="Textfeld 3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514" y="5017376"/>
                <a:ext cx="1780359" cy="8961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Rechteck 367"/>
              <p:cNvSpPr/>
              <p:nvPr/>
            </p:nvSpPr>
            <p:spPr>
              <a:xfrm>
                <a:off x="8242324" y="3457032"/>
                <a:ext cx="2132956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8" name="Rechteck 3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24" y="3457032"/>
                <a:ext cx="2132956" cy="66588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feld 368"/>
              <p:cNvSpPr txBox="1"/>
              <p:nvPr/>
            </p:nvSpPr>
            <p:spPr>
              <a:xfrm>
                <a:off x="4945841" y="4946459"/>
                <a:ext cx="2646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=1;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9" name="Textfeld 3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41" y="4946459"/>
                <a:ext cx="2646943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feld 369"/>
              <p:cNvSpPr txBox="1"/>
              <p:nvPr/>
            </p:nvSpPr>
            <p:spPr>
              <a:xfrm>
                <a:off x="4945840" y="5270103"/>
                <a:ext cx="1748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≤1;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0" name="Textfeld 3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40" y="5270103"/>
                <a:ext cx="1748812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feld 370"/>
              <p:cNvSpPr txBox="1"/>
              <p:nvPr/>
            </p:nvSpPr>
            <p:spPr>
              <a:xfrm>
                <a:off x="4945839" y="5598342"/>
                <a:ext cx="1779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≥1;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1" name="Textfeld 3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839" y="5598342"/>
                <a:ext cx="1779077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Textfeld 372"/>
              <p:cNvSpPr txBox="1"/>
              <p:nvPr/>
            </p:nvSpPr>
            <p:spPr>
              <a:xfrm>
                <a:off x="8317328" y="4929704"/>
                <a:ext cx="2882071" cy="463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0,5</m:t>
                          </m:r>
                        </m:sup>
                      </m:sSup>
                      <m:sSubSup>
                        <m:sSub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3" name="Textfeld 3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28" y="4929704"/>
                <a:ext cx="2882071" cy="463588"/>
              </a:xfrm>
              <a:prstGeom prst="rect">
                <a:avLst/>
              </a:prstGeom>
              <a:blipFill rotWithShape="0"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6" name="Gerade Verbindung mit Pfeil 375"/>
          <p:cNvCxnSpPr/>
          <p:nvPr/>
        </p:nvCxnSpPr>
        <p:spPr>
          <a:xfrm>
            <a:off x="7618568" y="5204024"/>
            <a:ext cx="6237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40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/>
      <p:bldP spid="3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Rechteck 346"/>
              <p:cNvSpPr/>
              <p:nvPr/>
            </p:nvSpPr>
            <p:spPr>
              <a:xfrm>
                <a:off x="3006183" y="2183888"/>
                <a:ext cx="2531142" cy="719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7" name="Rechteck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83" y="2183888"/>
                <a:ext cx="2531142" cy="7190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Rechteck 348"/>
              <p:cNvSpPr/>
              <p:nvPr/>
            </p:nvSpPr>
            <p:spPr>
              <a:xfrm>
                <a:off x="5921713" y="2183888"/>
                <a:ext cx="2362762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9" name="Rechteck 3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713" y="2183888"/>
                <a:ext cx="2362762" cy="665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3" name="Rechteck 352"/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kern="1400" spc="-38" dirty="0">
                <a:ea typeface="Times New Roman" panose="02020603050405020304" pitchFamily="18" charset="0"/>
                <a:cs typeface="Times New Roman" panose="02020603050405020304" pitchFamily="18" charset="0"/>
              </a:rPr>
              <a:t>Steuerung der Designvariablen</a:t>
            </a:r>
            <a:endParaRPr lang="de-DE" sz="4000" kern="1400" spc="-38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4" name="Textfeld 353"/>
          <p:cNvSpPr txBox="1"/>
          <p:nvPr/>
        </p:nvSpPr>
        <p:spPr>
          <a:xfrm>
            <a:off x="426968" y="1953036"/>
            <a:ext cx="163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Systemantwort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feld 354"/>
              <p:cNvSpPr txBox="1"/>
              <p:nvPr/>
            </p:nvSpPr>
            <p:spPr>
              <a:xfrm>
                <a:off x="557748" y="2376427"/>
                <a:ext cx="11891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600" b="1" i="1" dirty="0"/>
              </a:p>
            </p:txBody>
          </p:sp>
        </mc:Choice>
        <mc:Fallback xmlns="">
          <p:sp>
            <p:nvSpPr>
              <p:cNvPr id="355" name="Textfeld 3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48" y="2376427"/>
                <a:ext cx="1189108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9" name="Rechteck 358"/>
              <p:cNvSpPr/>
              <p:nvPr/>
            </p:nvSpPr>
            <p:spPr>
              <a:xfrm>
                <a:off x="8668863" y="2237043"/>
                <a:ext cx="2218235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9" name="Rechteck 3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863" y="2237043"/>
                <a:ext cx="2218235" cy="665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2" name="Rechteck 381"/>
              <p:cNvSpPr/>
              <p:nvPr/>
            </p:nvSpPr>
            <p:spPr>
              <a:xfrm>
                <a:off x="520633" y="4097306"/>
                <a:ext cx="1488934" cy="398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82" name="Rechteck 3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33" y="4097306"/>
                <a:ext cx="1488934" cy="398122"/>
              </a:xfrm>
              <a:prstGeom prst="rect">
                <a:avLst/>
              </a:prstGeom>
              <a:blipFill rotWithShape="0"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3" name="Rechteck 382"/>
              <p:cNvSpPr/>
              <p:nvPr/>
            </p:nvSpPr>
            <p:spPr>
              <a:xfrm>
                <a:off x="3006183" y="3971260"/>
                <a:ext cx="2132956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de-DE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de-DE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83" name="Rechteck 3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183" y="3971260"/>
                <a:ext cx="2132956" cy="6658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4" name="Rechteck 383"/>
              <p:cNvSpPr/>
              <p:nvPr/>
            </p:nvSpPr>
            <p:spPr>
              <a:xfrm>
                <a:off x="6278353" y="3370770"/>
                <a:ext cx="4531625" cy="896207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𝑑𝑒𝑛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400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4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sz="24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sz="24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sz="2400" b="0" i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DE" sz="24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sz="24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sz="24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384" name="Rechteck 3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353" y="3370770"/>
                <a:ext cx="4531625" cy="8962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5" name="Textfeld 384"/>
          <p:cNvSpPr txBox="1"/>
          <p:nvPr/>
        </p:nvSpPr>
        <p:spPr>
          <a:xfrm>
            <a:off x="520633" y="3664805"/>
            <a:ext cx="159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Materialgesetz</a:t>
            </a:r>
          </a:p>
        </p:txBody>
      </p:sp>
      <p:cxnSp>
        <p:nvCxnSpPr>
          <p:cNvPr id="392" name="Gerade Verbindung mit Pfeil 391"/>
          <p:cNvCxnSpPr>
            <a:endCxn id="24" idx="2"/>
          </p:cNvCxnSpPr>
          <p:nvPr/>
        </p:nvCxnSpPr>
        <p:spPr>
          <a:xfrm flipH="1" flipV="1">
            <a:off x="5683153" y="1560713"/>
            <a:ext cx="3382924" cy="6494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520633" y="2849776"/>
                <a:ext cx="25603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𝑉𝑒𝑟𝑡𝑒𝑖𝑙𝑡𝑒𝑠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𝑀𝑎𝑡𝑒𝑟𝑖𝑎𝑙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33" y="2849776"/>
                <a:ext cx="2560316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504931" y="804929"/>
                <a:ext cx="1891415" cy="755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𝑑𝑒𝑛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de-DE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sz="16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1600" b="1" i="1" dirty="0"/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31" y="804929"/>
                <a:ext cx="1891415" cy="75578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2994500" y="840259"/>
                <a:ext cx="5377305" cy="720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𝑑𝑒𝑛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f>
                            <m:f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f>
                            <m:f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00" y="840259"/>
                <a:ext cx="5377305" cy="7204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/>
          <p:cNvSpPr txBox="1"/>
          <p:nvPr/>
        </p:nvSpPr>
        <p:spPr>
          <a:xfrm>
            <a:off x="504931" y="449096"/>
            <a:ext cx="133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Zielfunktion</a:t>
            </a:r>
          </a:p>
        </p:txBody>
      </p:sp>
      <p:sp>
        <p:nvSpPr>
          <p:cNvPr id="26" name="Rechteck 25"/>
          <p:cNvSpPr/>
          <p:nvPr/>
        </p:nvSpPr>
        <p:spPr>
          <a:xfrm>
            <a:off x="7074638" y="840259"/>
            <a:ext cx="1110298" cy="720454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4558632" y="840259"/>
            <a:ext cx="1127982" cy="720454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/>
              <p:cNvSpPr/>
              <p:nvPr/>
            </p:nvSpPr>
            <p:spPr>
              <a:xfrm>
                <a:off x="8544166" y="864244"/>
                <a:ext cx="2025298" cy="703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de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66" y="864244"/>
                <a:ext cx="2025298" cy="70326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hteck 28"/>
          <p:cNvSpPr/>
          <p:nvPr/>
        </p:nvSpPr>
        <p:spPr>
          <a:xfrm>
            <a:off x="9740474" y="864244"/>
            <a:ext cx="418286" cy="720454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/>
          <p:cNvCxnSpPr/>
          <p:nvPr/>
        </p:nvCxnSpPr>
        <p:spPr>
          <a:xfrm flipH="1" flipV="1">
            <a:off x="8184936" y="1584698"/>
            <a:ext cx="881142" cy="625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6884579" y="4593328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6884579" y="4742085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6884579" y="4890842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6884578" y="5033206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/>
          <p:cNvSpPr/>
          <p:nvPr/>
        </p:nvSpPr>
        <p:spPr>
          <a:xfrm>
            <a:off x="6884578" y="5181963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/>
          <p:cNvSpPr/>
          <p:nvPr/>
        </p:nvSpPr>
        <p:spPr>
          <a:xfrm>
            <a:off x="6884578" y="533072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7030025" y="4599678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7030025" y="4748435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7030025" y="4897192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7030024" y="5039556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/>
          <p:cNvSpPr/>
          <p:nvPr/>
        </p:nvSpPr>
        <p:spPr>
          <a:xfrm>
            <a:off x="7030024" y="5188313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030024" y="5337070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/>
          <p:cNvSpPr/>
          <p:nvPr/>
        </p:nvSpPr>
        <p:spPr>
          <a:xfrm>
            <a:off x="7175471" y="4606028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7175471" y="4754785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/>
          <p:cNvSpPr/>
          <p:nvPr/>
        </p:nvSpPr>
        <p:spPr>
          <a:xfrm>
            <a:off x="7175471" y="4903542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/>
          <p:cNvSpPr/>
          <p:nvPr/>
        </p:nvSpPr>
        <p:spPr>
          <a:xfrm>
            <a:off x="7175470" y="504590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6" name="Rechteck 45"/>
          <p:cNvSpPr/>
          <p:nvPr/>
        </p:nvSpPr>
        <p:spPr>
          <a:xfrm>
            <a:off x="7175470" y="5194663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/>
          <p:cNvSpPr/>
          <p:nvPr/>
        </p:nvSpPr>
        <p:spPr>
          <a:xfrm>
            <a:off x="7175470" y="5343420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7320917" y="4612378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>
            <a:off x="7320917" y="4761135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7320917" y="4909892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7320916" y="5052256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7320916" y="5201013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/>
          <p:cNvSpPr/>
          <p:nvPr/>
        </p:nvSpPr>
        <p:spPr>
          <a:xfrm>
            <a:off x="7320916" y="5349770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7466362" y="4618728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/>
          <p:cNvSpPr/>
          <p:nvPr/>
        </p:nvSpPr>
        <p:spPr>
          <a:xfrm>
            <a:off x="7466362" y="4767485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7466362" y="4916242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/>
        </p:nvSpPr>
        <p:spPr>
          <a:xfrm>
            <a:off x="7466361" y="505860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/>
          <p:cNvSpPr/>
          <p:nvPr/>
        </p:nvSpPr>
        <p:spPr>
          <a:xfrm>
            <a:off x="7466361" y="5207363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/>
          <p:cNvSpPr/>
          <p:nvPr/>
        </p:nvSpPr>
        <p:spPr>
          <a:xfrm>
            <a:off x="7466361" y="5356120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7611808" y="462507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7611808" y="4773835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/>
          <p:cNvSpPr/>
          <p:nvPr/>
        </p:nvSpPr>
        <p:spPr>
          <a:xfrm>
            <a:off x="7611808" y="4922592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/>
          <p:cNvSpPr/>
          <p:nvPr/>
        </p:nvSpPr>
        <p:spPr>
          <a:xfrm>
            <a:off x="7611807" y="5064956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/>
          <p:cNvSpPr/>
          <p:nvPr/>
        </p:nvSpPr>
        <p:spPr>
          <a:xfrm>
            <a:off x="7611807" y="5213713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/>
          <p:cNvSpPr/>
          <p:nvPr/>
        </p:nvSpPr>
        <p:spPr>
          <a:xfrm>
            <a:off x="7611807" y="5362470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/>
          <p:cNvSpPr/>
          <p:nvPr/>
        </p:nvSpPr>
        <p:spPr>
          <a:xfrm>
            <a:off x="7757254" y="463142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7757254" y="4780185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/>
          <p:cNvSpPr/>
          <p:nvPr/>
        </p:nvSpPr>
        <p:spPr>
          <a:xfrm>
            <a:off x="7757254" y="4928942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/>
          <p:cNvSpPr/>
          <p:nvPr/>
        </p:nvSpPr>
        <p:spPr>
          <a:xfrm>
            <a:off x="7757253" y="507130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/>
          <p:cNvSpPr/>
          <p:nvPr/>
        </p:nvSpPr>
        <p:spPr>
          <a:xfrm>
            <a:off x="7757253" y="5220063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/>
          <p:cNvSpPr/>
          <p:nvPr/>
        </p:nvSpPr>
        <p:spPr>
          <a:xfrm>
            <a:off x="7757253" y="536882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/>
          <p:cNvSpPr/>
          <p:nvPr/>
        </p:nvSpPr>
        <p:spPr>
          <a:xfrm>
            <a:off x="7902700" y="463777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3" name="Rechteck 72"/>
          <p:cNvSpPr/>
          <p:nvPr/>
        </p:nvSpPr>
        <p:spPr>
          <a:xfrm>
            <a:off x="7902700" y="4786535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/>
          <p:cNvSpPr/>
          <p:nvPr/>
        </p:nvSpPr>
        <p:spPr>
          <a:xfrm>
            <a:off x="7902700" y="4935292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/>
          <p:cNvSpPr/>
          <p:nvPr/>
        </p:nvSpPr>
        <p:spPr>
          <a:xfrm>
            <a:off x="7902699" y="5077656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/>
          <p:cNvSpPr/>
          <p:nvPr/>
        </p:nvSpPr>
        <p:spPr>
          <a:xfrm>
            <a:off x="7902699" y="5226413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/>
          <p:cNvSpPr/>
          <p:nvPr/>
        </p:nvSpPr>
        <p:spPr>
          <a:xfrm>
            <a:off x="7902699" y="537517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/>
          <p:cNvSpPr/>
          <p:nvPr/>
        </p:nvSpPr>
        <p:spPr>
          <a:xfrm>
            <a:off x="8048145" y="463777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8048145" y="4786535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/>
          <p:cNvSpPr/>
          <p:nvPr/>
        </p:nvSpPr>
        <p:spPr>
          <a:xfrm>
            <a:off x="8048145" y="4935292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Rechteck 80"/>
          <p:cNvSpPr/>
          <p:nvPr/>
        </p:nvSpPr>
        <p:spPr>
          <a:xfrm>
            <a:off x="8048144" y="5077656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hteck 81"/>
          <p:cNvSpPr/>
          <p:nvPr/>
        </p:nvSpPr>
        <p:spPr>
          <a:xfrm>
            <a:off x="8048144" y="5226413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hteck 82"/>
          <p:cNvSpPr/>
          <p:nvPr/>
        </p:nvSpPr>
        <p:spPr>
          <a:xfrm>
            <a:off x="8048144" y="537517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/>
          <p:cNvSpPr/>
          <p:nvPr/>
        </p:nvSpPr>
        <p:spPr>
          <a:xfrm>
            <a:off x="8193591" y="463142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8193591" y="4780185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 85"/>
          <p:cNvSpPr/>
          <p:nvPr/>
        </p:nvSpPr>
        <p:spPr>
          <a:xfrm>
            <a:off x="8193591" y="4928942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hteck 86"/>
          <p:cNvSpPr/>
          <p:nvPr/>
        </p:nvSpPr>
        <p:spPr>
          <a:xfrm>
            <a:off x="8193590" y="507130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/>
          <p:cNvSpPr/>
          <p:nvPr/>
        </p:nvSpPr>
        <p:spPr>
          <a:xfrm>
            <a:off x="8193590" y="5220063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/>
          <p:cNvSpPr/>
          <p:nvPr/>
        </p:nvSpPr>
        <p:spPr>
          <a:xfrm>
            <a:off x="8193590" y="536882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/>
          <p:cNvSpPr/>
          <p:nvPr/>
        </p:nvSpPr>
        <p:spPr>
          <a:xfrm>
            <a:off x="8339037" y="4625078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8339037" y="4773835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/>
          <p:cNvSpPr/>
          <p:nvPr/>
        </p:nvSpPr>
        <p:spPr>
          <a:xfrm>
            <a:off x="8339037" y="4922592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Rechteck 92"/>
          <p:cNvSpPr/>
          <p:nvPr/>
        </p:nvSpPr>
        <p:spPr>
          <a:xfrm>
            <a:off x="8339036" y="5064956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hteck 93"/>
          <p:cNvSpPr/>
          <p:nvPr/>
        </p:nvSpPr>
        <p:spPr>
          <a:xfrm>
            <a:off x="8339036" y="5213713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hteck 94"/>
          <p:cNvSpPr/>
          <p:nvPr/>
        </p:nvSpPr>
        <p:spPr>
          <a:xfrm>
            <a:off x="8339036" y="5362470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hteck 95"/>
          <p:cNvSpPr/>
          <p:nvPr/>
        </p:nvSpPr>
        <p:spPr>
          <a:xfrm>
            <a:off x="8484483" y="4618728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echteck 96"/>
          <p:cNvSpPr/>
          <p:nvPr/>
        </p:nvSpPr>
        <p:spPr>
          <a:xfrm>
            <a:off x="8484483" y="4767485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8" name="Rechteck 97"/>
          <p:cNvSpPr/>
          <p:nvPr/>
        </p:nvSpPr>
        <p:spPr>
          <a:xfrm>
            <a:off x="8484483" y="4916242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hteck 98"/>
          <p:cNvSpPr/>
          <p:nvPr/>
        </p:nvSpPr>
        <p:spPr>
          <a:xfrm>
            <a:off x="8484482" y="505860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Rechteck 99"/>
          <p:cNvSpPr/>
          <p:nvPr/>
        </p:nvSpPr>
        <p:spPr>
          <a:xfrm>
            <a:off x="8484482" y="5207363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Rechteck 100"/>
          <p:cNvSpPr/>
          <p:nvPr/>
        </p:nvSpPr>
        <p:spPr>
          <a:xfrm>
            <a:off x="8484482" y="5356120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hteck 101"/>
          <p:cNvSpPr/>
          <p:nvPr/>
        </p:nvSpPr>
        <p:spPr>
          <a:xfrm>
            <a:off x="8629928" y="4612378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Rechteck 102"/>
          <p:cNvSpPr/>
          <p:nvPr/>
        </p:nvSpPr>
        <p:spPr>
          <a:xfrm>
            <a:off x="8629928" y="4761135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hteck 103"/>
          <p:cNvSpPr/>
          <p:nvPr/>
        </p:nvSpPr>
        <p:spPr>
          <a:xfrm>
            <a:off x="8629928" y="4909892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8629927" y="5052256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/>
          <p:cNvSpPr/>
          <p:nvPr/>
        </p:nvSpPr>
        <p:spPr>
          <a:xfrm>
            <a:off x="8629927" y="5201013"/>
            <a:ext cx="145446" cy="14875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/>
          <p:cNvSpPr/>
          <p:nvPr/>
        </p:nvSpPr>
        <p:spPr>
          <a:xfrm>
            <a:off x="8629927" y="5349770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/>
          <p:cNvSpPr/>
          <p:nvPr/>
        </p:nvSpPr>
        <p:spPr>
          <a:xfrm>
            <a:off x="8775374" y="4606028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/>
          <p:cNvSpPr/>
          <p:nvPr/>
        </p:nvSpPr>
        <p:spPr>
          <a:xfrm>
            <a:off x="8775374" y="4754785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/>
          <p:cNvSpPr/>
          <p:nvPr/>
        </p:nvSpPr>
        <p:spPr>
          <a:xfrm>
            <a:off x="8775374" y="4903542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/>
          <p:cNvSpPr/>
          <p:nvPr/>
        </p:nvSpPr>
        <p:spPr>
          <a:xfrm>
            <a:off x="8775373" y="5045906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8775373" y="5194663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/>
          <p:cNvSpPr/>
          <p:nvPr/>
        </p:nvSpPr>
        <p:spPr>
          <a:xfrm>
            <a:off x="8775373" y="5343420"/>
            <a:ext cx="145446" cy="1487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hteck 113"/>
          <p:cNvSpPr/>
          <p:nvPr/>
        </p:nvSpPr>
        <p:spPr>
          <a:xfrm>
            <a:off x="8920820" y="4599678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/>
          <p:cNvSpPr/>
          <p:nvPr/>
        </p:nvSpPr>
        <p:spPr>
          <a:xfrm>
            <a:off x="8920820" y="4748435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hteck 115"/>
          <p:cNvSpPr/>
          <p:nvPr/>
        </p:nvSpPr>
        <p:spPr>
          <a:xfrm>
            <a:off x="8920820" y="4897192"/>
            <a:ext cx="145446" cy="14875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/>
          <p:cNvSpPr/>
          <p:nvPr/>
        </p:nvSpPr>
        <p:spPr>
          <a:xfrm>
            <a:off x="8920819" y="5039556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/>
          <p:cNvSpPr/>
          <p:nvPr/>
        </p:nvSpPr>
        <p:spPr>
          <a:xfrm>
            <a:off x="8920819" y="5188313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8920819" y="5337070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hteck 119"/>
          <p:cNvSpPr/>
          <p:nvPr/>
        </p:nvSpPr>
        <p:spPr>
          <a:xfrm>
            <a:off x="9066266" y="4593328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hteck 120"/>
          <p:cNvSpPr/>
          <p:nvPr/>
        </p:nvSpPr>
        <p:spPr>
          <a:xfrm>
            <a:off x="9066266" y="4742085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hteck 121"/>
          <p:cNvSpPr/>
          <p:nvPr/>
        </p:nvSpPr>
        <p:spPr>
          <a:xfrm>
            <a:off x="9066266" y="4890842"/>
            <a:ext cx="145446" cy="14875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Rechteck 122"/>
          <p:cNvSpPr/>
          <p:nvPr/>
        </p:nvSpPr>
        <p:spPr>
          <a:xfrm>
            <a:off x="9066265" y="5033206"/>
            <a:ext cx="145446" cy="1487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Rechteck 123"/>
          <p:cNvSpPr/>
          <p:nvPr/>
        </p:nvSpPr>
        <p:spPr>
          <a:xfrm>
            <a:off x="9066265" y="5181963"/>
            <a:ext cx="145446" cy="14875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9066265" y="5330720"/>
            <a:ext cx="145446" cy="14875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6" name="Gleichschenkliges Dreieck 125"/>
          <p:cNvSpPr/>
          <p:nvPr/>
        </p:nvSpPr>
        <p:spPr>
          <a:xfrm>
            <a:off x="6783443" y="5528647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/>
        </p:nvSpPr>
        <p:spPr>
          <a:xfrm>
            <a:off x="6843523" y="5479035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Gleichschenkliges Dreieck 127"/>
          <p:cNvSpPr/>
          <p:nvPr/>
        </p:nvSpPr>
        <p:spPr>
          <a:xfrm>
            <a:off x="9111267" y="5538177"/>
            <a:ext cx="211795" cy="148757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/>
        </p:nvSpPr>
        <p:spPr>
          <a:xfrm>
            <a:off x="9171347" y="5488565"/>
            <a:ext cx="95250" cy="924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0" name="Gerader Verbinder 129"/>
          <p:cNvCxnSpPr/>
          <p:nvPr/>
        </p:nvCxnSpPr>
        <p:spPr>
          <a:xfrm>
            <a:off x="6699580" y="5715501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r Verbinder 130"/>
          <p:cNvCxnSpPr/>
          <p:nvPr/>
        </p:nvCxnSpPr>
        <p:spPr>
          <a:xfrm>
            <a:off x="9021758" y="5716810"/>
            <a:ext cx="3920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r Verbinder 131"/>
          <p:cNvCxnSpPr/>
          <p:nvPr/>
        </p:nvCxnSpPr>
        <p:spPr>
          <a:xfrm flipH="1">
            <a:off x="6635879" y="5711353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/>
          <p:cNvCxnSpPr/>
          <p:nvPr/>
        </p:nvCxnSpPr>
        <p:spPr>
          <a:xfrm flipH="1">
            <a:off x="6743511" y="5718753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r Verbinder 133"/>
          <p:cNvCxnSpPr/>
          <p:nvPr/>
        </p:nvCxnSpPr>
        <p:spPr>
          <a:xfrm flipH="1">
            <a:off x="6864525" y="5718753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/>
          <p:cNvCxnSpPr/>
          <p:nvPr/>
        </p:nvCxnSpPr>
        <p:spPr>
          <a:xfrm flipH="1">
            <a:off x="6972157" y="5719010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/>
          <p:cNvCxnSpPr/>
          <p:nvPr/>
        </p:nvCxnSpPr>
        <p:spPr>
          <a:xfrm flipH="1">
            <a:off x="8953294" y="571810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/>
          <p:cNvCxnSpPr/>
          <p:nvPr/>
        </p:nvCxnSpPr>
        <p:spPr>
          <a:xfrm flipH="1">
            <a:off x="9060926" y="5725506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/>
          <p:cNvCxnSpPr/>
          <p:nvPr/>
        </p:nvCxnSpPr>
        <p:spPr>
          <a:xfrm flipH="1">
            <a:off x="9181940" y="5721218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/>
          <p:cNvCxnSpPr/>
          <p:nvPr/>
        </p:nvCxnSpPr>
        <p:spPr>
          <a:xfrm flipH="1">
            <a:off x="9289572" y="5722522"/>
            <a:ext cx="112684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Freihandform 139"/>
          <p:cNvSpPr/>
          <p:nvPr/>
        </p:nvSpPr>
        <p:spPr>
          <a:xfrm>
            <a:off x="6878992" y="4582617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Freihandform 140"/>
          <p:cNvSpPr/>
          <p:nvPr/>
        </p:nvSpPr>
        <p:spPr>
          <a:xfrm>
            <a:off x="6885641" y="5471238"/>
            <a:ext cx="2333625" cy="47634"/>
          </a:xfrm>
          <a:custGeom>
            <a:avLst/>
            <a:gdLst>
              <a:gd name="connsiteX0" fmla="*/ 0 w 2333625"/>
              <a:gd name="connsiteY0" fmla="*/ 0 h 47634"/>
              <a:gd name="connsiteX1" fmla="*/ 1168400 w 2333625"/>
              <a:gd name="connsiteY1" fmla="*/ 47625 h 47634"/>
              <a:gd name="connsiteX2" fmla="*/ 2333625 w 2333625"/>
              <a:gd name="connsiteY2" fmla="*/ 3175 h 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47634">
                <a:moveTo>
                  <a:pt x="0" y="0"/>
                </a:moveTo>
                <a:cubicBezTo>
                  <a:pt x="389731" y="23548"/>
                  <a:pt x="779463" y="47096"/>
                  <a:pt x="1168400" y="47625"/>
                </a:cubicBezTo>
                <a:cubicBezTo>
                  <a:pt x="1557337" y="48154"/>
                  <a:pt x="1945481" y="25664"/>
                  <a:pt x="2333625" y="3175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Rechteck 141"/>
          <p:cNvSpPr/>
          <p:nvPr/>
        </p:nvSpPr>
        <p:spPr>
          <a:xfrm>
            <a:off x="9816538" y="4351997"/>
            <a:ext cx="239336" cy="1167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Rechteck 142"/>
          <p:cNvSpPr/>
          <p:nvPr/>
        </p:nvSpPr>
        <p:spPr>
          <a:xfrm>
            <a:off x="9816538" y="4468729"/>
            <a:ext cx="239336" cy="116732"/>
          </a:xfrm>
          <a:prstGeom prst="rect">
            <a:avLst/>
          </a:prstGeom>
          <a:solidFill>
            <a:srgbClr val="EB94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Rechteck 143"/>
          <p:cNvSpPr/>
          <p:nvPr/>
        </p:nvSpPr>
        <p:spPr>
          <a:xfrm>
            <a:off x="9816538" y="4585461"/>
            <a:ext cx="239336" cy="1167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Rechteck 144"/>
          <p:cNvSpPr/>
          <p:nvPr/>
        </p:nvSpPr>
        <p:spPr>
          <a:xfrm>
            <a:off x="9816538" y="4702193"/>
            <a:ext cx="239336" cy="1167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Rechteck 145"/>
          <p:cNvSpPr/>
          <p:nvPr/>
        </p:nvSpPr>
        <p:spPr>
          <a:xfrm>
            <a:off x="9816538" y="4818925"/>
            <a:ext cx="239336" cy="116732"/>
          </a:xfrm>
          <a:prstGeom prst="rect">
            <a:avLst/>
          </a:prstGeom>
          <a:solidFill>
            <a:srgbClr val="90FF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Rechteck 146"/>
          <p:cNvSpPr/>
          <p:nvPr/>
        </p:nvSpPr>
        <p:spPr>
          <a:xfrm>
            <a:off x="9816538" y="4935657"/>
            <a:ext cx="239336" cy="116732"/>
          </a:xfrm>
          <a:prstGeom prst="rect">
            <a:avLst/>
          </a:prstGeom>
          <a:solidFill>
            <a:srgbClr val="3BE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Rechteck 147"/>
          <p:cNvSpPr/>
          <p:nvPr/>
        </p:nvSpPr>
        <p:spPr>
          <a:xfrm>
            <a:off x="9816538" y="5052389"/>
            <a:ext cx="239336" cy="116732"/>
          </a:xfrm>
          <a:prstGeom prst="rect">
            <a:avLst/>
          </a:prstGeom>
          <a:solidFill>
            <a:srgbClr val="37D1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Rechteck 148"/>
          <p:cNvSpPr/>
          <p:nvPr/>
        </p:nvSpPr>
        <p:spPr>
          <a:xfrm>
            <a:off x="9816538" y="5169121"/>
            <a:ext cx="239336" cy="116732"/>
          </a:xfrm>
          <a:prstGeom prst="rect">
            <a:avLst/>
          </a:prstGeom>
          <a:solidFill>
            <a:srgbClr val="43A1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Rechteck 149"/>
          <p:cNvSpPr/>
          <p:nvPr/>
        </p:nvSpPr>
        <p:spPr>
          <a:xfrm>
            <a:off x="9816538" y="5285853"/>
            <a:ext cx="239336" cy="116732"/>
          </a:xfrm>
          <a:prstGeom prst="rect">
            <a:avLst/>
          </a:prstGeom>
          <a:solidFill>
            <a:srgbClr val="21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Rechteck 150"/>
          <p:cNvSpPr/>
          <p:nvPr/>
        </p:nvSpPr>
        <p:spPr>
          <a:xfrm>
            <a:off x="9816538" y="5402585"/>
            <a:ext cx="239336" cy="116732"/>
          </a:xfrm>
          <a:prstGeom prst="rect">
            <a:avLst/>
          </a:prstGeom>
          <a:solidFill>
            <a:srgbClr val="0BA5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Rechteck 151"/>
          <p:cNvSpPr/>
          <p:nvPr/>
        </p:nvSpPr>
        <p:spPr>
          <a:xfrm>
            <a:off x="9816538" y="5519317"/>
            <a:ext cx="239336" cy="116732"/>
          </a:xfrm>
          <a:prstGeom prst="rect">
            <a:avLst/>
          </a:prstGeom>
          <a:solidFill>
            <a:srgbClr val="3D51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Rechteck 152"/>
          <p:cNvSpPr/>
          <p:nvPr/>
        </p:nvSpPr>
        <p:spPr>
          <a:xfrm>
            <a:off x="9816538" y="5636049"/>
            <a:ext cx="239336" cy="116732"/>
          </a:xfrm>
          <a:prstGeom prst="rect">
            <a:avLst/>
          </a:prstGeom>
          <a:solidFill>
            <a:srgbClr val="3C00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hteck 153"/>
              <p:cNvSpPr/>
              <p:nvPr/>
            </p:nvSpPr>
            <p:spPr>
              <a:xfrm>
                <a:off x="9936206" y="5723161"/>
                <a:ext cx="642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4" name="Rechteck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206" y="5723161"/>
                <a:ext cx="6422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hteck 154"/>
              <p:cNvSpPr/>
              <p:nvPr/>
            </p:nvSpPr>
            <p:spPr>
              <a:xfrm>
                <a:off x="10019824" y="4237400"/>
                <a:ext cx="6901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5" name="Rechteck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24" y="4237400"/>
                <a:ext cx="69018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27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/>
      <p:bldP spid="349" grpId="0"/>
      <p:bldP spid="354" grpId="0"/>
      <p:bldP spid="355" grpId="0"/>
      <p:bldP spid="359" grpId="0"/>
      <p:bldP spid="382" grpId="0"/>
      <p:bldP spid="383" grpId="0"/>
      <p:bldP spid="384" grpId="0" animBg="1"/>
      <p:bldP spid="385" grpId="0"/>
      <p:bldP spid="3" grpId="0"/>
      <p:bldP spid="24" grpId="0"/>
      <p:bldP spid="26" grpId="0" animBg="1"/>
      <p:bldP spid="27" grpId="0" animBg="1"/>
      <p:bldP spid="28" grpId="0"/>
      <p:bldP spid="29" grpId="0" animBg="1"/>
      <p:bldP spid="22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547812"/>
            <a:ext cx="63246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4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1575</Words>
  <Application>Microsoft Office PowerPoint</Application>
  <PresentationFormat>Breitbild</PresentationFormat>
  <Paragraphs>543</Paragraphs>
  <Slides>31</Slides>
  <Notes>3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Denk</dc:creator>
  <cp:lastModifiedBy>Martin</cp:lastModifiedBy>
  <cp:revision>175</cp:revision>
  <dcterms:created xsi:type="dcterms:W3CDTF">2016-02-15T10:33:21Z</dcterms:created>
  <dcterms:modified xsi:type="dcterms:W3CDTF">2017-09-21T08:57:14Z</dcterms:modified>
</cp:coreProperties>
</file>